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4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A4CC79-277E-4AE2-A582-E34E237E362F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D18B67D-425B-443A-B2FD-D38711894E94}">
      <dgm:prSet phldrT="[Текст]"/>
      <dgm:spPr/>
      <dgm:t>
        <a:bodyPr/>
        <a:lstStyle/>
        <a:p>
          <a:endParaRPr lang="ru-RU" dirty="0"/>
        </a:p>
      </dgm:t>
    </dgm:pt>
    <dgm:pt modelId="{42B6FCEC-22E3-424A-96E2-55CD1C63AA1E}" type="parTrans" cxnId="{FD7A7957-969A-44D7-AE1D-5693C27D922E}">
      <dgm:prSet/>
      <dgm:spPr/>
      <dgm:t>
        <a:bodyPr/>
        <a:lstStyle/>
        <a:p>
          <a:endParaRPr lang="ru-RU"/>
        </a:p>
      </dgm:t>
    </dgm:pt>
    <dgm:pt modelId="{51226917-1027-4BE3-8DEA-9E0E5E444078}" type="sibTrans" cxnId="{FD7A7957-969A-44D7-AE1D-5693C27D922E}">
      <dgm:prSet/>
      <dgm:spPr/>
      <dgm:t>
        <a:bodyPr/>
        <a:lstStyle/>
        <a:p>
          <a:endParaRPr lang="ru-RU"/>
        </a:p>
      </dgm:t>
    </dgm:pt>
    <dgm:pt modelId="{A296F931-316C-4B3A-B37B-890EE9A857B9}">
      <dgm:prSet custT="1"/>
      <dgm:spPr/>
      <dgm:t>
        <a:bodyPr/>
        <a:lstStyle/>
        <a:p>
          <a:r>
            <a:rPr lang="ru-RU" sz="3600" smtClean="0">
              <a:latin typeface="Arial" pitchFamily="34" charset="0"/>
              <a:cs typeface="Arial" pitchFamily="34" charset="0"/>
            </a:rPr>
            <a:t>Целевой</a:t>
          </a:r>
          <a:endParaRPr lang="ru-RU" sz="3600" dirty="0">
            <a:latin typeface="Arial" pitchFamily="34" charset="0"/>
            <a:cs typeface="Arial" pitchFamily="34" charset="0"/>
          </a:endParaRPr>
        </a:p>
      </dgm:t>
    </dgm:pt>
    <dgm:pt modelId="{D06EDF74-1ECE-4853-AC45-7B4BDF04BD8D}" type="parTrans" cxnId="{6C0CE1C8-E7F4-47EA-BF3C-4923A896C77B}">
      <dgm:prSet/>
      <dgm:spPr/>
      <dgm:t>
        <a:bodyPr/>
        <a:lstStyle/>
        <a:p>
          <a:endParaRPr lang="ru-RU"/>
        </a:p>
      </dgm:t>
    </dgm:pt>
    <dgm:pt modelId="{A10BBE5D-2A23-4A2C-B4F4-9C922F34D9C9}" type="sibTrans" cxnId="{6C0CE1C8-E7F4-47EA-BF3C-4923A896C77B}">
      <dgm:prSet/>
      <dgm:spPr/>
      <dgm:t>
        <a:bodyPr/>
        <a:lstStyle/>
        <a:p>
          <a:endParaRPr lang="ru-RU"/>
        </a:p>
      </dgm:t>
    </dgm:pt>
    <dgm:pt modelId="{337C1E58-5E5F-46FB-BB10-587804153173}">
      <dgm:prSet custT="1"/>
      <dgm:spPr/>
      <dgm:t>
        <a:bodyPr/>
        <a:lstStyle/>
        <a:p>
          <a:r>
            <a:rPr lang="ru-RU" sz="3600" smtClean="0">
              <a:latin typeface="Arial" pitchFamily="34" charset="0"/>
              <a:cs typeface="Arial" pitchFamily="34" charset="0"/>
            </a:rPr>
            <a:t>Содержательный </a:t>
          </a:r>
          <a:endParaRPr lang="ru-RU" sz="3600" dirty="0">
            <a:latin typeface="Arial" pitchFamily="34" charset="0"/>
            <a:cs typeface="Arial" pitchFamily="34" charset="0"/>
          </a:endParaRPr>
        </a:p>
      </dgm:t>
    </dgm:pt>
    <dgm:pt modelId="{ECAD17A4-FE98-4145-BB30-44ABD6143ABA}" type="parTrans" cxnId="{AEB118E2-6F61-4D71-84B5-D8A4846DAE93}">
      <dgm:prSet/>
      <dgm:spPr/>
      <dgm:t>
        <a:bodyPr/>
        <a:lstStyle/>
        <a:p>
          <a:endParaRPr lang="ru-RU"/>
        </a:p>
      </dgm:t>
    </dgm:pt>
    <dgm:pt modelId="{9F01943A-4B76-4DB3-8AEA-7C73AF84B704}" type="sibTrans" cxnId="{AEB118E2-6F61-4D71-84B5-D8A4846DAE93}">
      <dgm:prSet/>
      <dgm:spPr/>
      <dgm:t>
        <a:bodyPr/>
        <a:lstStyle/>
        <a:p>
          <a:endParaRPr lang="ru-RU"/>
        </a:p>
      </dgm:t>
    </dgm:pt>
    <dgm:pt modelId="{F0FB66F1-0F61-40F7-A8B4-5CFD8BBC25D3}">
      <dgm:prSet phldrT="[Текст]" custT="1"/>
      <dgm:spPr/>
      <dgm:t>
        <a:bodyPr/>
        <a:lstStyle/>
        <a:p>
          <a:r>
            <a:rPr lang="ru-RU" sz="3600" smtClean="0">
              <a:latin typeface="Arial" pitchFamily="34" charset="0"/>
              <a:cs typeface="Arial" pitchFamily="34" charset="0"/>
            </a:rPr>
            <a:t>Организационный</a:t>
          </a:r>
          <a:endParaRPr lang="ru-RU" sz="3600" dirty="0">
            <a:latin typeface="Arial" pitchFamily="34" charset="0"/>
            <a:cs typeface="Arial" pitchFamily="34" charset="0"/>
          </a:endParaRPr>
        </a:p>
      </dgm:t>
    </dgm:pt>
    <dgm:pt modelId="{A7567604-F75F-4695-8F14-C4243A2CA2D9}" type="sibTrans" cxnId="{BF2481C4-B8D7-4C9D-9232-B92BE63A07D4}">
      <dgm:prSet/>
      <dgm:spPr/>
      <dgm:t>
        <a:bodyPr/>
        <a:lstStyle/>
        <a:p>
          <a:endParaRPr lang="ru-RU"/>
        </a:p>
      </dgm:t>
    </dgm:pt>
    <dgm:pt modelId="{CB09042B-5837-4F87-93FA-0C636E159621}" type="parTrans" cxnId="{BF2481C4-B8D7-4C9D-9232-B92BE63A07D4}">
      <dgm:prSet/>
      <dgm:spPr/>
      <dgm:t>
        <a:bodyPr/>
        <a:lstStyle/>
        <a:p>
          <a:endParaRPr lang="ru-RU"/>
        </a:p>
      </dgm:t>
    </dgm:pt>
    <dgm:pt modelId="{DF4A649E-F971-40BF-9643-257B4787EB1D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A2904BD4-B3C3-4D42-8986-CFF43A7AEC98}" type="sibTrans" cxnId="{61E4D386-0D57-4CA2-8416-F5DB3F971D56}">
      <dgm:prSet/>
      <dgm:spPr/>
      <dgm:t>
        <a:bodyPr/>
        <a:lstStyle/>
        <a:p>
          <a:endParaRPr lang="ru-RU"/>
        </a:p>
      </dgm:t>
    </dgm:pt>
    <dgm:pt modelId="{FFAB4627-5861-401F-A295-0E446219A7C8}" type="parTrans" cxnId="{61E4D386-0D57-4CA2-8416-F5DB3F971D56}">
      <dgm:prSet/>
      <dgm:spPr/>
      <dgm:t>
        <a:bodyPr/>
        <a:lstStyle/>
        <a:p>
          <a:endParaRPr lang="ru-RU"/>
        </a:p>
      </dgm:t>
    </dgm:pt>
    <dgm:pt modelId="{35B0339C-CCA1-4A61-8098-080664811EC4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9D6A43EB-316F-4DB6-8803-C9A8C5D3A8B5}" type="sibTrans" cxnId="{EBD515C1-E195-40B5-8FAD-ACE6D0AD60D0}">
      <dgm:prSet/>
      <dgm:spPr/>
      <dgm:t>
        <a:bodyPr/>
        <a:lstStyle/>
        <a:p>
          <a:endParaRPr lang="ru-RU"/>
        </a:p>
      </dgm:t>
    </dgm:pt>
    <dgm:pt modelId="{313DB743-B3A5-430E-AC3B-9B83DE13356F}" type="parTrans" cxnId="{EBD515C1-E195-40B5-8FAD-ACE6D0AD60D0}">
      <dgm:prSet/>
      <dgm:spPr/>
      <dgm:t>
        <a:bodyPr/>
        <a:lstStyle/>
        <a:p>
          <a:endParaRPr lang="ru-RU"/>
        </a:p>
      </dgm:t>
    </dgm:pt>
    <dgm:pt modelId="{28C096E3-BD83-4B07-A6C0-4FF467B99C33}" type="pres">
      <dgm:prSet presAssocID="{BBA4CC79-277E-4AE2-A582-E34E237E362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6142A034-949C-416C-929A-B84FAECD29D0}" type="pres">
      <dgm:prSet presAssocID="{2D18B67D-425B-443A-B2FD-D38711894E94}" presName="parenttextcomposite" presStyleCnt="0"/>
      <dgm:spPr/>
    </dgm:pt>
    <dgm:pt modelId="{3F0446BF-A05D-41BC-B984-9F10F4B5D56E}" type="pres">
      <dgm:prSet presAssocID="{2D18B67D-425B-443A-B2FD-D38711894E94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0DE0D-254E-4A2A-BE1B-20E6E684F680}" type="pres">
      <dgm:prSet presAssocID="{2D18B67D-425B-443A-B2FD-D38711894E94}" presName="composite" presStyleCnt="0"/>
      <dgm:spPr/>
    </dgm:pt>
    <dgm:pt modelId="{2DD2833D-64DC-4892-B4D0-40A530563A86}" type="pres">
      <dgm:prSet presAssocID="{2D18B67D-425B-443A-B2FD-D38711894E94}" presName="chevron1" presStyleLbl="alignNode1" presStyleIdx="0" presStyleCnt="21"/>
      <dgm:spPr/>
    </dgm:pt>
    <dgm:pt modelId="{F3EBCD99-19E8-4A2E-A784-8D7A0C0DA6F0}" type="pres">
      <dgm:prSet presAssocID="{2D18B67D-425B-443A-B2FD-D38711894E94}" presName="chevron2" presStyleLbl="alignNode1" presStyleIdx="1" presStyleCnt="21"/>
      <dgm:spPr/>
    </dgm:pt>
    <dgm:pt modelId="{38C7AC19-56C6-4CE7-9F0C-6CC8A89AACA5}" type="pres">
      <dgm:prSet presAssocID="{2D18B67D-425B-443A-B2FD-D38711894E94}" presName="chevron3" presStyleLbl="alignNode1" presStyleIdx="2" presStyleCnt="21"/>
      <dgm:spPr/>
    </dgm:pt>
    <dgm:pt modelId="{50F210A2-E3D0-403E-9E0E-A70920044C32}" type="pres">
      <dgm:prSet presAssocID="{2D18B67D-425B-443A-B2FD-D38711894E94}" presName="chevron4" presStyleLbl="alignNode1" presStyleIdx="3" presStyleCnt="21"/>
      <dgm:spPr/>
    </dgm:pt>
    <dgm:pt modelId="{18D63CBD-8229-4F61-812C-C9FEFD8D1D4C}" type="pres">
      <dgm:prSet presAssocID="{2D18B67D-425B-443A-B2FD-D38711894E94}" presName="chevron5" presStyleLbl="alignNode1" presStyleIdx="4" presStyleCnt="21"/>
      <dgm:spPr/>
    </dgm:pt>
    <dgm:pt modelId="{4E99DD1A-6603-47A3-9C5C-F4D11AFAC3EF}" type="pres">
      <dgm:prSet presAssocID="{2D18B67D-425B-443A-B2FD-D38711894E94}" presName="chevron6" presStyleLbl="alignNode1" presStyleIdx="5" presStyleCnt="21"/>
      <dgm:spPr/>
    </dgm:pt>
    <dgm:pt modelId="{16DE64F2-4E24-44D6-A877-847A13AFF339}" type="pres">
      <dgm:prSet presAssocID="{2D18B67D-425B-443A-B2FD-D38711894E94}" presName="chevron7" presStyleLbl="alignNode1" presStyleIdx="6" presStyleCnt="21"/>
      <dgm:spPr/>
    </dgm:pt>
    <dgm:pt modelId="{1E507F11-2D1B-4F56-B4C3-50BE03306F5A}" type="pres">
      <dgm:prSet presAssocID="{2D18B67D-425B-443A-B2FD-D38711894E94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154EB-7204-4F3E-BDD4-CC595A745D5A}" type="pres">
      <dgm:prSet presAssocID="{51226917-1027-4BE3-8DEA-9E0E5E444078}" presName="sibTrans" presStyleCnt="0"/>
      <dgm:spPr/>
    </dgm:pt>
    <dgm:pt modelId="{6257F366-EE3B-4A51-802C-4DE2C62AED3B}" type="pres">
      <dgm:prSet presAssocID="{35B0339C-CCA1-4A61-8098-080664811EC4}" presName="parenttextcomposite" presStyleCnt="0"/>
      <dgm:spPr/>
    </dgm:pt>
    <dgm:pt modelId="{F0BA4676-B6D9-47E6-A8E2-5C142BE777CC}" type="pres">
      <dgm:prSet presAssocID="{35B0339C-CCA1-4A61-8098-080664811EC4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C081B-9F36-42B5-B982-CAC834154FA8}" type="pres">
      <dgm:prSet presAssocID="{35B0339C-CCA1-4A61-8098-080664811EC4}" presName="composite" presStyleCnt="0"/>
      <dgm:spPr/>
    </dgm:pt>
    <dgm:pt modelId="{E863DE2A-5B9B-4A36-8BEB-F7B89B7F51F2}" type="pres">
      <dgm:prSet presAssocID="{35B0339C-CCA1-4A61-8098-080664811EC4}" presName="chevron1" presStyleLbl="alignNode1" presStyleIdx="7" presStyleCnt="21"/>
      <dgm:spPr/>
    </dgm:pt>
    <dgm:pt modelId="{252F9049-F280-41A9-81BD-D217B826BF7F}" type="pres">
      <dgm:prSet presAssocID="{35B0339C-CCA1-4A61-8098-080664811EC4}" presName="chevron2" presStyleLbl="alignNode1" presStyleIdx="8" presStyleCnt="21"/>
      <dgm:spPr/>
    </dgm:pt>
    <dgm:pt modelId="{421CA01A-D651-4585-B265-CE2E947FA476}" type="pres">
      <dgm:prSet presAssocID="{35B0339C-CCA1-4A61-8098-080664811EC4}" presName="chevron3" presStyleLbl="alignNode1" presStyleIdx="9" presStyleCnt="21"/>
      <dgm:spPr/>
    </dgm:pt>
    <dgm:pt modelId="{E4744489-93C9-4335-80DA-BCC10F688264}" type="pres">
      <dgm:prSet presAssocID="{35B0339C-CCA1-4A61-8098-080664811EC4}" presName="chevron4" presStyleLbl="alignNode1" presStyleIdx="10" presStyleCnt="21"/>
      <dgm:spPr/>
    </dgm:pt>
    <dgm:pt modelId="{62EB144C-5927-4051-879B-30DB96DCC386}" type="pres">
      <dgm:prSet presAssocID="{35B0339C-CCA1-4A61-8098-080664811EC4}" presName="chevron5" presStyleLbl="alignNode1" presStyleIdx="11" presStyleCnt="21"/>
      <dgm:spPr/>
    </dgm:pt>
    <dgm:pt modelId="{DD1E4933-6A60-48EA-BC18-850A7294953C}" type="pres">
      <dgm:prSet presAssocID="{35B0339C-CCA1-4A61-8098-080664811EC4}" presName="chevron6" presStyleLbl="alignNode1" presStyleIdx="12" presStyleCnt="21"/>
      <dgm:spPr/>
    </dgm:pt>
    <dgm:pt modelId="{E32BE598-185F-4837-ADF3-C5206300CFEE}" type="pres">
      <dgm:prSet presAssocID="{35B0339C-CCA1-4A61-8098-080664811EC4}" presName="chevron7" presStyleLbl="alignNode1" presStyleIdx="13" presStyleCnt="21"/>
      <dgm:spPr/>
    </dgm:pt>
    <dgm:pt modelId="{107B01BC-2A2B-4A82-89EC-A123121E468F}" type="pres">
      <dgm:prSet presAssocID="{35B0339C-CCA1-4A61-8098-080664811EC4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0BF0E-DD6C-45F8-A43B-11569CF7019C}" type="pres">
      <dgm:prSet presAssocID="{9D6A43EB-316F-4DB6-8803-C9A8C5D3A8B5}" presName="sibTrans" presStyleCnt="0"/>
      <dgm:spPr/>
    </dgm:pt>
    <dgm:pt modelId="{0F61E844-0F3D-46A6-8C6A-9AB7312BB173}" type="pres">
      <dgm:prSet presAssocID="{DF4A649E-F971-40BF-9643-257B4787EB1D}" presName="parenttextcomposite" presStyleCnt="0"/>
      <dgm:spPr/>
    </dgm:pt>
    <dgm:pt modelId="{201BD985-63B6-4793-80EE-949AE0BFE167}" type="pres">
      <dgm:prSet presAssocID="{DF4A649E-F971-40BF-9643-257B4787EB1D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1AEEE-4CF4-4D67-98D4-561741E335C7}" type="pres">
      <dgm:prSet presAssocID="{DF4A649E-F971-40BF-9643-257B4787EB1D}" presName="composite" presStyleCnt="0"/>
      <dgm:spPr/>
    </dgm:pt>
    <dgm:pt modelId="{32A85A90-5A9B-4208-9F8D-BB719D79F6AE}" type="pres">
      <dgm:prSet presAssocID="{DF4A649E-F971-40BF-9643-257B4787EB1D}" presName="chevron1" presStyleLbl="alignNode1" presStyleIdx="14" presStyleCnt="21"/>
      <dgm:spPr/>
    </dgm:pt>
    <dgm:pt modelId="{23F3D5F2-8CE3-43AE-A851-583D010BE456}" type="pres">
      <dgm:prSet presAssocID="{DF4A649E-F971-40BF-9643-257B4787EB1D}" presName="chevron2" presStyleLbl="alignNode1" presStyleIdx="15" presStyleCnt="21"/>
      <dgm:spPr/>
    </dgm:pt>
    <dgm:pt modelId="{1E592D2C-C180-4C7E-89EA-CBA61ABFE2F6}" type="pres">
      <dgm:prSet presAssocID="{DF4A649E-F971-40BF-9643-257B4787EB1D}" presName="chevron3" presStyleLbl="alignNode1" presStyleIdx="16" presStyleCnt="21"/>
      <dgm:spPr/>
    </dgm:pt>
    <dgm:pt modelId="{1C8D034D-C871-4024-85AC-C7E7EFD0AFC9}" type="pres">
      <dgm:prSet presAssocID="{DF4A649E-F971-40BF-9643-257B4787EB1D}" presName="chevron4" presStyleLbl="alignNode1" presStyleIdx="17" presStyleCnt="21"/>
      <dgm:spPr/>
    </dgm:pt>
    <dgm:pt modelId="{0219BC1F-416E-4431-852D-BD3072CB73C3}" type="pres">
      <dgm:prSet presAssocID="{DF4A649E-F971-40BF-9643-257B4787EB1D}" presName="chevron5" presStyleLbl="alignNode1" presStyleIdx="18" presStyleCnt="21"/>
      <dgm:spPr/>
    </dgm:pt>
    <dgm:pt modelId="{40AAA0D1-ED95-41D5-B5C5-DEE50EE5560E}" type="pres">
      <dgm:prSet presAssocID="{DF4A649E-F971-40BF-9643-257B4787EB1D}" presName="chevron6" presStyleLbl="alignNode1" presStyleIdx="19" presStyleCnt="21"/>
      <dgm:spPr/>
    </dgm:pt>
    <dgm:pt modelId="{A0D05FC6-045A-4116-9718-5DE5D3699FF1}" type="pres">
      <dgm:prSet presAssocID="{DF4A649E-F971-40BF-9643-257B4787EB1D}" presName="chevron7" presStyleLbl="alignNode1" presStyleIdx="20" presStyleCnt="21"/>
      <dgm:spPr/>
    </dgm:pt>
    <dgm:pt modelId="{54D68607-3903-410B-A9D4-66FD81880DF7}" type="pres">
      <dgm:prSet presAssocID="{DF4A649E-F971-40BF-9643-257B4787EB1D}" presName="childtext" presStyleLbl="solidFgAcc1" presStyleIdx="2" presStyleCnt="3" custLinFactNeighborX="170" custLinFactNeighborY="-483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24088A-5FE9-473F-B609-45B2C7936985}" type="presOf" srcId="{A296F931-316C-4B3A-B37B-890EE9A857B9}" destId="{1E507F11-2D1B-4F56-B4C3-50BE03306F5A}" srcOrd="0" destOrd="0" presId="urn:microsoft.com/office/officeart/2008/layout/VerticalAccentList"/>
    <dgm:cxn modelId="{EC22AED1-36FD-40C5-9EBB-D4BB8E34A6CA}" type="presOf" srcId="{35B0339C-CCA1-4A61-8098-080664811EC4}" destId="{F0BA4676-B6D9-47E6-A8E2-5C142BE777CC}" srcOrd="0" destOrd="0" presId="urn:microsoft.com/office/officeart/2008/layout/VerticalAccentList"/>
    <dgm:cxn modelId="{6C0CE1C8-E7F4-47EA-BF3C-4923A896C77B}" srcId="{2D18B67D-425B-443A-B2FD-D38711894E94}" destId="{A296F931-316C-4B3A-B37B-890EE9A857B9}" srcOrd="0" destOrd="0" parTransId="{D06EDF74-1ECE-4853-AC45-7B4BDF04BD8D}" sibTransId="{A10BBE5D-2A23-4A2C-B4F4-9C922F34D9C9}"/>
    <dgm:cxn modelId="{AEB118E2-6F61-4D71-84B5-D8A4846DAE93}" srcId="{35B0339C-CCA1-4A61-8098-080664811EC4}" destId="{337C1E58-5E5F-46FB-BB10-587804153173}" srcOrd="0" destOrd="0" parTransId="{ECAD17A4-FE98-4145-BB30-44ABD6143ABA}" sibTransId="{9F01943A-4B76-4DB3-8AEA-7C73AF84B704}"/>
    <dgm:cxn modelId="{8DEB61B3-23F9-4033-9BEC-9986685527E1}" type="presOf" srcId="{2D18B67D-425B-443A-B2FD-D38711894E94}" destId="{3F0446BF-A05D-41BC-B984-9F10F4B5D56E}" srcOrd="0" destOrd="0" presId="urn:microsoft.com/office/officeart/2008/layout/VerticalAccentList"/>
    <dgm:cxn modelId="{BF2481C4-B8D7-4C9D-9232-B92BE63A07D4}" srcId="{DF4A649E-F971-40BF-9643-257B4787EB1D}" destId="{F0FB66F1-0F61-40F7-A8B4-5CFD8BBC25D3}" srcOrd="0" destOrd="0" parTransId="{CB09042B-5837-4F87-93FA-0C636E159621}" sibTransId="{A7567604-F75F-4695-8F14-C4243A2CA2D9}"/>
    <dgm:cxn modelId="{61E4D386-0D57-4CA2-8416-F5DB3F971D56}" srcId="{BBA4CC79-277E-4AE2-A582-E34E237E362F}" destId="{DF4A649E-F971-40BF-9643-257B4787EB1D}" srcOrd="2" destOrd="0" parTransId="{FFAB4627-5861-401F-A295-0E446219A7C8}" sibTransId="{A2904BD4-B3C3-4D42-8986-CFF43A7AEC98}"/>
    <dgm:cxn modelId="{95CF231A-0DC1-496D-9E0C-6FC893C18C3C}" type="presOf" srcId="{DF4A649E-F971-40BF-9643-257B4787EB1D}" destId="{201BD985-63B6-4793-80EE-949AE0BFE167}" srcOrd="0" destOrd="0" presId="urn:microsoft.com/office/officeart/2008/layout/VerticalAccentList"/>
    <dgm:cxn modelId="{DA384C69-966E-4FEE-9C1E-5082251CAFC3}" type="presOf" srcId="{F0FB66F1-0F61-40F7-A8B4-5CFD8BBC25D3}" destId="{54D68607-3903-410B-A9D4-66FD81880DF7}" srcOrd="0" destOrd="0" presId="urn:microsoft.com/office/officeart/2008/layout/VerticalAccentList"/>
    <dgm:cxn modelId="{EBD515C1-E195-40B5-8FAD-ACE6D0AD60D0}" srcId="{BBA4CC79-277E-4AE2-A582-E34E237E362F}" destId="{35B0339C-CCA1-4A61-8098-080664811EC4}" srcOrd="1" destOrd="0" parTransId="{313DB743-B3A5-430E-AC3B-9B83DE13356F}" sibTransId="{9D6A43EB-316F-4DB6-8803-C9A8C5D3A8B5}"/>
    <dgm:cxn modelId="{FD7A7957-969A-44D7-AE1D-5693C27D922E}" srcId="{BBA4CC79-277E-4AE2-A582-E34E237E362F}" destId="{2D18B67D-425B-443A-B2FD-D38711894E94}" srcOrd="0" destOrd="0" parTransId="{42B6FCEC-22E3-424A-96E2-55CD1C63AA1E}" sibTransId="{51226917-1027-4BE3-8DEA-9E0E5E444078}"/>
    <dgm:cxn modelId="{89899FA4-C5C8-4B16-A062-136D51B00B8B}" type="presOf" srcId="{BBA4CC79-277E-4AE2-A582-E34E237E362F}" destId="{28C096E3-BD83-4B07-A6C0-4FF467B99C33}" srcOrd="0" destOrd="0" presId="urn:microsoft.com/office/officeart/2008/layout/VerticalAccentList"/>
    <dgm:cxn modelId="{55B2D2CF-B0BA-4A73-9142-ED13EA6A2978}" type="presOf" srcId="{337C1E58-5E5F-46FB-BB10-587804153173}" destId="{107B01BC-2A2B-4A82-89EC-A123121E468F}" srcOrd="0" destOrd="0" presId="urn:microsoft.com/office/officeart/2008/layout/VerticalAccentList"/>
    <dgm:cxn modelId="{BF36A19F-84FE-4BD6-8C6F-CF50B478A27A}" type="presParOf" srcId="{28C096E3-BD83-4B07-A6C0-4FF467B99C33}" destId="{6142A034-949C-416C-929A-B84FAECD29D0}" srcOrd="0" destOrd="0" presId="urn:microsoft.com/office/officeart/2008/layout/VerticalAccentList"/>
    <dgm:cxn modelId="{F0CC275C-C053-4315-A862-B763DEC8B4C3}" type="presParOf" srcId="{6142A034-949C-416C-929A-B84FAECD29D0}" destId="{3F0446BF-A05D-41BC-B984-9F10F4B5D56E}" srcOrd="0" destOrd="0" presId="urn:microsoft.com/office/officeart/2008/layout/VerticalAccentList"/>
    <dgm:cxn modelId="{1CF096DE-5A91-4645-A3A4-9D7D6AE9D985}" type="presParOf" srcId="{28C096E3-BD83-4B07-A6C0-4FF467B99C33}" destId="{9280DE0D-254E-4A2A-BE1B-20E6E684F680}" srcOrd="1" destOrd="0" presId="urn:microsoft.com/office/officeart/2008/layout/VerticalAccentList"/>
    <dgm:cxn modelId="{40D6CD91-838B-4F9F-AC8F-8220840EB8B1}" type="presParOf" srcId="{9280DE0D-254E-4A2A-BE1B-20E6E684F680}" destId="{2DD2833D-64DC-4892-B4D0-40A530563A86}" srcOrd="0" destOrd="0" presId="urn:microsoft.com/office/officeart/2008/layout/VerticalAccentList"/>
    <dgm:cxn modelId="{B76061DD-9034-4E41-BB5C-436AF02443AC}" type="presParOf" srcId="{9280DE0D-254E-4A2A-BE1B-20E6E684F680}" destId="{F3EBCD99-19E8-4A2E-A784-8D7A0C0DA6F0}" srcOrd="1" destOrd="0" presId="urn:microsoft.com/office/officeart/2008/layout/VerticalAccentList"/>
    <dgm:cxn modelId="{E9654D31-4461-4BA7-A141-5B629B28165D}" type="presParOf" srcId="{9280DE0D-254E-4A2A-BE1B-20E6E684F680}" destId="{38C7AC19-56C6-4CE7-9F0C-6CC8A89AACA5}" srcOrd="2" destOrd="0" presId="urn:microsoft.com/office/officeart/2008/layout/VerticalAccentList"/>
    <dgm:cxn modelId="{0F07EB96-BEC8-44F5-A76F-E08D61FED8B3}" type="presParOf" srcId="{9280DE0D-254E-4A2A-BE1B-20E6E684F680}" destId="{50F210A2-E3D0-403E-9E0E-A70920044C32}" srcOrd="3" destOrd="0" presId="urn:microsoft.com/office/officeart/2008/layout/VerticalAccentList"/>
    <dgm:cxn modelId="{786A4DCB-FF0C-4D38-8837-8247678C83BF}" type="presParOf" srcId="{9280DE0D-254E-4A2A-BE1B-20E6E684F680}" destId="{18D63CBD-8229-4F61-812C-C9FEFD8D1D4C}" srcOrd="4" destOrd="0" presId="urn:microsoft.com/office/officeart/2008/layout/VerticalAccentList"/>
    <dgm:cxn modelId="{7268B99E-922A-4D93-ADC2-D0E64B1B5705}" type="presParOf" srcId="{9280DE0D-254E-4A2A-BE1B-20E6E684F680}" destId="{4E99DD1A-6603-47A3-9C5C-F4D11AFAC3EF}" srcOrd="5" destOrd="0" presId="urn:microsoft.com/office/officeart/2008/layout/VerticalAccentList"/>
    <dgm:cxn modelId="{4B67ACB2-A45E-4BBD-A8AE-D87AD291430F}" type="presParOf" srcId="{9280DE0D-254E-4A2A-BE1B-20E6E684F680}" destId="{16DE64F2-4E24-44D6-A877-847A13AFF339}" srcOrd="6" destOrd="0" presId="urn:microsoft.com/office/officeart/2008/layout/VerticalAccentList"/>
    <dgm:cxn modelId="{2AEA37E8-A7F4-43CE-A8C1-1E998C42920E}" type="presParOf" srcId="{9280DE0D-254E-4A2A-BE1B-20E6E684F680}" destId="{1E507F11-2D1B-4F56-B4C3-50BE03306F5A}" srcOrd="7" destOrd="0" presId="urn:microsoft.com/office/officeart/2008/layout/VerticalAccentList"/>
    <dgm:cxn modelId="{703A139B-ECC4-4EBA-AB47-105F5AD922BA}" type="presParOf" srcId="{28C096E3-BD83-4B07-A6C0-4FF467B99C33}" destId="{F6A154EB-7204-4F3E-BDD4-CC595A745D5A}" srcOrd="2" destOrd="0" presId="urn:microsoft.com/office/officeart/2008/layout/VerticalAccentList"/>
    <dgm:cxn modelId="{2684FFB5-798A-46EC-BA28-B1CF15EA5D3D}" type="presParOf" srcId="{28C096E3-BD83-4B07-A6C0-4FF467B99C33}" destId="{6257F366-EE3B-4A51-802C-4DE2C62AED3B}" srcOrd="3" destOrd="0" presId="urn:microsoft.com/office/officeart/2008/layout/VerticalAccentList"/>
    <dgm:cxn modelId="{B6286849-F40F-4DBB-932E-34609A486BE6}" type="presParOf" srcId="{6257F366-EE3B-4A51-802C-4DE2C62AED3B}" destId="{F0BA4676-B6D9-47E6-A8E2-5C142BE777CC}" srcOrd="0" destOrd="0" presId="urn:microsoft.com/office/officeart/2008/layout/VerticalAccentList"/>
    <dgm:cxn modelId="{43257D33-AF7F-4DB4-A99D-8172DC433FEE}" type="presParOf" srcId="{28C096E3-BD83-4B07-A6C0-4FF467B99C33}" destId="{CCCC081B-9F36-42B5-B982-CAC834154FA8}" srcOrd="4" destOrd="0" presId="urn:microsoft.com/office/officeart/2008/layout/VerticalAccentList"/>
    <dgm:cxn modelId="{D0AC8E66-87B6-443D-B8A3-D82DB6BD8B82}" type="presParOf" srcId="{CCCC081B-9F36-42B5-B982-CAC834154FA8}" destId="{E863DE2A-5B9B-4A36-8BEB-F7B89B7F51F2}" srcOrd="0" destOrd="0" presId="urn:microsoft.com/office/officeart/2008/layout/VerticalAccentList"/>
    <dgm:cxn modelId="{5CDB6D50-F5BD-4E72-A277-9ABBD252BDAF}" type="presParOf" srcId="{CCCC081B-9F36-42B5-B982-CAC834154FA8}" destId="{252F9049-F280-41A9-81BD-D217B826BF7F}" srcOrd="1" destOrd="0" presId="urn:microsoft.com/office/officeart/2008/layout/VerticalAccentList"/>
    <dgm:cxn modelId="{A1969B3C-8959-4D52-8B46-7400F60B6B74}" type="presParOf" srcId="{CCCC081B-9F36-42B5-B982-CAC834154FA8}" destId="{421CA01A-D651-4585-B265-CE2E947FA476}" srcOrd="2" destOrd="0" presId="urn:microsoft.com/office/officeart/2008/layout/VerticalAccentList"/>
    <dgm:cxn modelId="{88DAD9CF-9EF4-4C88-95D7-0CF19850356A}" type="presParOf" srcId="{CCCC081B-9F36-42B5-B982-CAC834154FA8}" destId="{E4744489-93C9-4335-80DA-BCC10F688264}" srcOrd="3" destOrd="0" presId="urn:microsoft.com/office/officeart/2008/layout/VerticalAccentList"/>
    <dgm:cxn modelId="{B048E1BA-8568-42B8-9194-8F4A88833728}" type="presParOf" srcId="{CCCC081B-9F36-42B5-B982-CAC834154FA8}" destId="{62EB144C-5927-4051-879B-30DB96DCC386}" srcOrd="4" destOrd="0" presId="urn:microsoft.com/office/officeart/2008/layout/VerticalAccentList"/>
    <dgm:cxn modelId="{2955E051-665E-4CB6-833F-201E5041E865}" type="presParOf" srcId="{CCCC081B-9F36-42B5-B982-CAC834154FA8}" destId="{DD1E4933-6A60-48EA-BC18-850A7294953C}" srcOrd="5" destOrd="0" presId="urn:microsoft.com/office/officeart/2008/layout/VerticalAccentList"/>
    <dgm:cxn modelId="{04190086-E0DE-4B49-995E-21C9956E0D46}" type="presParOf" srcId="{CCCC081B-9F36-42B5-B982-CAC834154FA8}" destId="{E32BE598-185F-4837-ADF3-C5206300CFEE}" srcOrd="6" destOrd="0" presId="urn:microsoft.com/office/officeart/2008/layout/VerticalAccentList"/>
    <dgm:cxn modelId="{96B41D02-62B3-4C9C-864D-19535B16A177}" type="presParOf" srcId="{CCCC081B-9F36-42B5-B982-CAC834154FA8}" destId="{107B01BC-2A2B-4A82-89EC-A123121E468F}" srcOrd="7" destOrd="0" presId="urn:microsoft.com/office/officeart/2008/layout/VerticalAccentList"/>
    <dgm:cxn modelId="{C66D270D-BAA2-4754-80EE-AC9CB317337D}" type="presParOf" srcId="{28C096E3-BD83-4B07-A6C0-4FF467B99C33}" destId="{F3E0BF0E-DD6C-45F8-A43B-11569CF7019C}" srcOrd="5" destOrd="0" presId="urn:microsoft.com/office/officeart/2008/layout/VerticalAccentList"/>
    <dgm:cxn modelId="{EEBED4E8-7072-424A-9C0A-EF2DD121B33A}" type="presParOf" srcId="{28C096E3-BD83-4B07-A6C0-4FF467B99C33}" destId="{0F61E844-0F3D-46A6-8C6A-9AB7312BB173}" srcOrd="6" destOrd="0" presId="urn:microsoft.com/office/officeart/2008/layout/VerticalAccentList"/>
    <dgm:cxn modelId="{E41C755C-3DAD-4E5F-A39B-B04883A3DE74}" type="presParOf" srcId="{0F61E844-0F3D-46A6-8C6A-9AB7312BB173}" destId="{201BD985-63B6-4793-80EE-949AE0BFE167}" srcOrd="0" destOrd="0" presId="urn:microsoft.com/office/officeart/2008/layout/VerticalAccentList"/>
    <dgm:cxn modelId="{3B3E675C-6C10-42EC-9AAF-3C7F10FCA05E}" type="presParOf" srcId="{28C096E3-BD83-4B07-A6C0-4FF467B99C33}" destId="{0291AEEE-4CF4-4D67-98D4-561741E335C7}" srcOrd="7" destOrd="0" presId="urn:microsoft.com/office/officeart/2008/layout/VerticalAccentList"/>
    <dgm:cxn modelId="{4F288B4D-194C-497F-AB77-C7293F52A612}" type="presParOf" srcId="{0291AEEE-4CF4-4D67-98D4-561741E335C7}" destId="{32A85A90-5A9B-4208-9F8D-BB719D79F6AE}" srcOrd="0" destOrd="0" presId="urn:microsoft.com/office/officeart/2008/layout/VerticalAccentList"/>
    <dgm:cxn modelId="{42A7C713-0CB7-420A-9130-AAF34D7485EB}" type="presParOf" srcId="{0291AEEE-4CF4-4D67-98D4-561741E335C7}" destId="{23F3D5F2-8CE3-43AE-A851-583D010BE456}" srcOrd="1" destOrd="0" presId="urn:microsoft.com/office/officeart/2008/layout/VerticalAccentList"/>
    <dgm:cxn modelId="{96A4139F-6DD7-4A9D-9C4A-02A9A0347C47}" type="presParOf" srcId="{0291AEEE-4CF4-4D67-98D4-561741E335C7}" destId="{1E592D2C-C180-4C7E-89EA-CBA61ABFE2F6}" srcOrd="2" destOrd="0" presId="urn:microsoft.com/office/officeart/2008/layout/VerticalAccentList"/>
    <dgm:cxn modelId="{FFFFA359-A52E-44F5-9C37-ABDED2FE1CE9}" type="presParOf" srcId="{0291AEEE-4CF4-4D67-98D4-561741E335C7}" destId="{1C8D034D-C871-4024-85AC-C7E7EFD0AFC9}" srcOrd="3" destOrd="0" presId="urn:microsoft.com/office/officeart/2008/layout/VerticalAccentList"/>
    <dgm:cxn modelId="{C67403C9-CD7F-44EC-BB3B-646765EED016}" type="presParOf" srcId="{0291AEEE-4CF4-4D67-98D4-561741E335C7}" destId="{0219BC1F-416E-4431-852D-BD3072CB73C3}" srcOrd="4" destOrd="0" presId="urn:microsoft.com/office/officeart/2008/layout/VerticalAccentList"/>
    <dgm:cxn modelId="{88C2BD78-8054-400B-8B62-F22B0543FD21}" type="presParOf" srcId="{0291AEEE-4CF4-4D67-98D4-561741E335C7}" destId="{40AAA0D1-ED95-41D5-B5C5-DEE50EE5560E}" srcOrd="5" destOrd="0" presId="urn:microsoft.com/office/officeart/2008/layout/VerticalAccentList"/>
    <dgm:cxn modelId="{33E04096-555A-41E6-8121-4D256F43F634}" type="presParOf" srcId="{0291AEEE-4CF4-4D67-98D4-561741E335C7}" destId="{A0D05FC6-045A-4116-9718-5DE5D3699FF1}" srcOrd="6" destOrd="0" presId="urn:microsoft.com/office/officeart/2008/layout/VerticalAccentList"/>
    <dgm:cxn modelId="{93B58BCB-FBE2-494B-82FA-AB9D54B4740A}" type="presParOf" srcId="{0291AEEE-4CF4-4D67-98D4-561741E335C7}" destId="{54D68607-3903-410B-A9D4-66FD81880DF7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866503-5767-44E3-8F17-76DF08EEFB8F}" type="doc">
      <dgm:prSet loTypeId="urn:microsoft.com/office/officeart/2005/8/layout/cycle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4E93BD9-E818-4A30-B74D-F86C377C5B2F}">
      <dgm:prSet phldrT="[Текст]"/>
      <dgm:spPr/>
      <dgm:t>
        <a:bodyPr/>
        <a:lstStyle/>
        <a:p>
          <a:r>
            <a:rPr lang="ru-RU" dirty="0" smtClean="0"/>
            <a:t>Физическое развитие</a:t>
          </a:r>
          <a:endParaRPr lang="ru-RU" dirty="0"/>
        </a:p>
      </dgm:t>
    </dgm:pt>
    <dgm:pt modelId="{EFFB894D-1545-4521-90FA-275DD8861BF1}" type="parTrans" cxnId="{7D6B2222-7184-4E5F-B4E1-D2E770523436}">
      <dgm:prSet/>
      <dgm:spPr/>
      <dgm:t>
        <a:bodyPr/>
        <a:lstStyle/>
        <a:p>
          <a:endParaRPr lang="ru-RU"/>
        </a:p>
      </dgm:t>
    </dgm:pt>
    <dgm:pt modelId="{5E5C28D5-24EC-4A9F-9489-ADD62A9D12A5}" type="sibTrans" cxnId="{7D6B2222-7184-4E5F-B4E1-D2E770523436}">
      <dgm:prSet/>
      <dgm:spPr/>
      <dgm:t>
        <a:bodyPr/>
        <a:lstStyle/>
        <a:p>
          <a:endParaRPr lang="ru-RU"/>
        </a:p>
      </dgm:t>
    </dgm:pt>
    <dgm:pt modelId="{6F45E758-9A07-42AD-8FBB-08F864F6FDE1}">
      <dgm:prSet phldrT="[Текст]"/>
      <dgm:spPr/>
      <dgm:t>
        <a:bodyPr/>
        <a:lstStyle/>
        <a:p>
          <a:r>
            <a:rPr lang="ru-RU" dirty="0" smtClean="0"/>
            <a:t>Социально-познавательное</a:t>
          </a:r>
          <a:endParaRPr lang="ru-RU" dirty="0"/>
        </a:p>
      </dgm:t>
    </dgm:pt>
    <dgm:pt modelId="{20E1AF3A-0E33-415A-81A8-5D0258371C69}" type="parTrans" cxnId="{53A88FDE-D995-4009-BEB0-407A93C0821F}">
      <dgm:prSet/>
      <dgm:spPr/>
      <dgm:t>
        <a:bodyPr/>
        <a:lstStyle/>
        <a:p>
          <a:endParaRPr lang="ru-RU"/>
        </a:p>
      </dgm:t>
    </dgm:pt>
    <dgm:pt modelId="{49A501E7-683A-4225-B2EA-EC32BB0E29F2}" type="sibTrans" cxnId="{53A88FDE-D995-4009-BEB0-407A93C0821F}">
      <dgm:prSet/>
      <dgm:spPr/>
      <dgm:t>
        <a:bodyPr/>
        <a:lstStyle/>
        <a:p>
          <a:endParaRPr lang="ru-RU"/>
        </a:p>
      </dgm:t>
    </dgm:pt>
    <dgm:pt modelId="{8DDD8603-0B2E-4302-B8A3-F0217DD8099E}">
      <dgm:prSet phldrT="[Текст]"/>
      <dgm:spPr/>
      <dgm:t>
        <a:bodyPr/>
        <a:lstStyle/>
        <a:p>
          <a:r>
            <a:rPr lang="ru-RU" smtClean="0"/>
            <a:t>Коммуникативное развитие</a:t>
          </a:r>
          <a:endParaRPr lang="ru-RU" dirty="0"/>
        </a:p>
      </dgm:t>
    </dgm:pt>
    <dgm:pt modelId="{63F21167-2A54-478D-AA2E-D0A6C90F6550}" type="parTrans" cxnId="{6D2CB3A3-4EDC-4371-8A70-F2F8BC63BAEB}">
      <dgm:prSet/>
      <dgm:spPr/>
      <dgm:t>
        <a:bodyPr/>
        <a:lstStyle/>
        <a:p>
          <a:endParaRPr lang="ru-RU"/>
        </a:p>
      </dgm:t>
    </dgm:pt>
    <dgm:pt modelId="{7A939B23-46A5-49C8-A2CB-01AE08A4DBD9}" type="sibTrans" cxnId="{6D2CB3A3-4EDC-4371-8A70-F2F8BC63BAEB}">
      <dgm:prSet/>
      <dgm:spPr/>
      <dgm:t>
        <a:bodyPr/>
        <a:lstStyle/>
        <a:p>
          <a:endParaRPr lang="ru-RU"/>
        </a:p>
      </dgm:t>
    </dgm:pt>
    <dgm:pt modelId="{038A9CF9-3F64-496D-8BE2-849660C73D4B}">
      <dgm:prSet phldrT="[Текст]"/>
      <dgm:spPr/>
      <dgm:t>
        <a:bodyPr/>
        <a:lstStyle/>
        <a:p>
          <a:r>
            <a:rPr lang="ru-RU" smtClean="0"/>
            <a:t>Речевое развитие</a:t>
          </a:r>
          <a:endParaRPr lang="ru-RU" dirty="0"/>
        </a:p>
      </dgm:t>
    </dgm:pt>
    <dgm:pt modelId="{094913E9-7949-4CDC-946B-9946450AF1FC}" type="parTrans" cxnId="{3B89414A-05DA-4D3B-9D3C-C95854F19984}">
      <dgm:prSet/>
      <dgm:spPr/>
      <dgm:t>
        <a:bodyPr/>
        <a:lstStyle/>
        <a:p>
          <a:endParaRPr lang="ru-RU"/>
        </a:p>
      </dgm:t>
    </dgm:pt>
    <dgm:pt modelId="{28BB3DF7-F549-4BC9-8355-DEEA572160BA}" type="sibTrans" cxnId="{3B89414A-05DA-4D3B-9D3C-C95854F19984}">
      <dgm:prSet/>
      <dgm:spPr/>
      <dgm:t>
        <a:bodyPr/>
        <a:lstStyle/>
        <a:p>
          <a:endParaRPr lang="ru-RU"/>
        </a:p>
      </dgm:t>
    </dgm:pt>
    <dgm:pt modelId="{A8571963-D01B-4294-90BE-8297D4FAEFC0}">
      <dgm:prSet phldrT="[Текст]"/>
      <dgm:spPr/>
      <dgm:t>
        <a:bodyPr/>
        <a:lstStyle/>
        <a:p>
          <a:r>
            <a:rPr lang="ru-RU" smtClean="0"/>
            <a:t>Художественно- эстетическое развитие</a:t>
          </a:r>
          <a:endParaRPr lang="ru-RU" dirty="0"/>
        </a:p>
      </dgm:t>
    </dgm:pt>
    <dgm:pt modelId="{0E222F5F-8514-499C-B146-6ED119D1FD2B}" type="parTrans" cxnId="{18997AFF-A75D-471E-B370-B34A7D817CC3}">
      <dgm:prSet/>
      <dgm:spPr/>
      <dgm:t>
        <a:bodyPr/>
        <a:lstStyle/>
        <a:p>
          <a:endParaRPr lang="ru-RU"/>
        </a:p>
      </dgm:t>
    </dgm:pt>
    <dgm:pt modelId="{CD047542-BF4C-4B59-8504-CB2E05758928}" type="sibTrans" cxnId="{18997AFF-A75D-471E-B370-B34A7D817CC3}">
      <dgm:prSet/>
      <dgm:spPr/>
      <dgm:t>
        <a:bodyPr/>
        <a:lstStyle/>
        <a:p>
          <a:endParaRPr lang="ru-RU"/>
        </a:p>
      </dgm:t>
    </dgm:pt>
    <dgm:pt modelId="{77DC0940-D8DB-4A79-977B-E0B81A7C88D5}" type="pres">
      <dgm:prSet presAssocID="{DC866503-5767-44E3-8F17-76DF08EEFB8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CD71EF-318E-40A1-A551-ED25C84AC168}" type="pres">
      <dgm:prSet presAssocID="{64E93BD9-E818-4A30-B74D-F86C377C5B2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AF16E-214B-40D5-AC11-4AABBD24D4F6}" type="pres">
      <dgm:prSet presAssocID="{64E93BD9-E818-4A30-B74D-F86C377C5B2F}" presName="spNode" presStyleCnt="0"/>
      <dgm:spPr/>
    </dgm:pt>
    <dgm:pt modelId="{52001D6C-A30F-40C4-AB22-AFD7DC4E3E33}" type="pres">
      <dgm:prSet presAssocID="{5E5C28D5-24EC-4A9F-9489-ADD62A9D12A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8552304D-9B5D-43A0-85B3-35F892F66CD6}" type="pres">
      <dgm:prSet presAssocID="{6F45E758-9A07-42AD-8FBB-08F864F6FDE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138E4-D438-49D3-A807-89947DB7BEC7}" type="pres">
      <dgm:prSet presAssocID="{6F45E758-9A07-42AD-8FBB-08F864F6FDE1}" presName="spNode" presStyleCnt="0"/>
      <dgm:spPr/>
    </dgm:pt>
    <dgm:pt modelId="{11D1B559-E5C3-448C-8E1E-DBA1CB9CC57C}" type="pres">
      <dgm:prSet presAssocID="{49A501E7-683A-4225-B2EA-EC32BB0E29F2}" presName="sibTrans" presStyleLbl="sibTrans1D1" presStyleIdx="1" presStyleCnt="5"/>
      <dgm:spPr/>
      <dgm:t>
        <a:bodyPr/>
        <a:lstStyle/>
        <a:p>
          <a:endParaRPr lang="ru-RU"/>
        </a:p>
      </dgm:t>
    </dgm:pt>
    <dgm:pt modelId="{4B233F04-3DD4-4D13-8352-451C27201B47}" type="pres">
      <dgm:prSet presAssocID="{8DDD8603-0B2E-4302-B8A3-F0217DD8099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47D30-AB6A-4102-97B7-92A813721D20}" type="pres">
      <dgm:prSet presAssocID="{8DDD8603-0B2E-4302-B8A3-F0217DD8099E}" presName="spNode" presStyleCnt="0"/>
      <dgm:spPr/>
    </dgm:pt>
    <dgm:pt modelId="{1FB2A8DF-C1A9-4164-AF68-0532F964EC15}" type="pres">
      <dgm:prSet presAssocID="{7A939B23-46A5-49C8-A2CB-01AE08A4DBD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E6A6F5D-5F63-40B7-808D-EF5784DA806D}" type="pres">
      <dgm:prSet presAssocID="{038A9CF9-3F64-496D-8BE2-849660C73D4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85C67-227F-4B2C-B551-22A8994CDA83}" type="pres">
      <dgm:prSet presAssocID="{038A9CF9-3F64-496D-8BE2-849660C73D4B}" presName="spNode" presStyleCnt="0"/>
      <dgm:spPr/>
    </dgm:pt>
    <dgm:pt modelId="{2CE7B43F-BF18-4C4C-9BA8-6B237A14FB20}" type="pres">
      <dgm:prSet presAssocID="{28BB3DF7-F549-4BC9-8355-DEEA572160BA}" presName="sibTrans" presStyleLbl="sibTrans1D1" presStyleIdx="3" presStyleCnt="5"/>
      <dgm:spPr/>
      <dgm:t>
        <a:bodyPr/>
        <a:lstStyle/>
        <a:p>
          <a:endParaRPr lang="ru-RU"/>
        </a:p>
      </dgm:t>
    </dgm:pt>
    <dgm:pt modelId="{5794E802-68FD-45DD-9835-B09D4A90C4F5}" type="pres">
      <dgm:prSet presAssocID="{A8571963-D01B-4294-90BE-8297D4FAEFC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A6ADA-84D1-4C0C-BC4F-76B24E4983A4}" type="pres">
      <dgm:prSet presAssocID="{A8571963-D01B-4294-90BE-8297D4FAEFC0}" presName="spNode" presStyleCnt="0"/>
      <dgm:spPr/>
    </dgm:pt>
    <dgm:pt modelId="{3C2E4C02-7BD4-4A0C-AC92-B8F024B038C7}" type="pres">
      <dgm:prSet presAssocID="{CD047542-BF4C-4B59-8504-CB2E05758928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E4B3C87-8A7D-4F3E-9C7C-5415D470661E}" type="presOf" srcId="{64E93BD9-E818-4A30-B74D-F86C377C5B2F}" destId="{B0CD71EF-318E-40A1-A551-ED25C84AC168}" srcOrd="0" destOrd="0" presId="urn:microsoft.com/office/officeart/2005/8/layout/cycle6"/>
    <dgm:cxn modelId="{18997AFF-A75D-471E-B370-B34A7D817CC3}" srcId="{DC866503-5767-44E3-8F17-76DF08EEFB8F}" destId="{A8571963-D01B-4294-90BE-8297D4FAEFC0}" srcOrd="4" destOrd="0" parTransId="{0E222F5F-8514-499C-B146-6ED119D1FD2B}" sibTransId="{CD047542-BF4C-4B59-8504-CB2E05758928}"/>
    <dgm:cxn modelId="{61AB9059-65BF-4891-8E34-68B334A0659E}" type="presOf" srcId="{DC866503-5767-44E3-8F17-76DF08EEFB8F}" destId="{77DC0940-D8DB-4A79-977B-E0B81A7C88D5}" srcOrd="0" destOrd="0" presId="urn:microsoft.com/office/officeart/2005/8/layout/cycle6"/>
    <dgm:cxn modelId="{BE102173-316E-4357-BD1C-D45198CF539E}" type="presOf" srcId="{CD047542-BF4C-4B59-8504-CB2E05758928}" destId="{3C2E4C02-7BD4-4A0C-AC92-B8F024B038C7}" srcOrd="0" destOrd="0" presId="urn:microsoft.com/office/officeart/2005/8/layout/cycle6"/>
    <dgm:cxn modelId="{6D2CB3A3-4EDC-4371-8A70-F2F8BC63BAEB}" srcId="{DC866503-5767-44E3-8F17-76DF08EEFB8F}" destId="{8DDD8603-0B2E-4302-B8A3-F0217DD8099E}" srcOrd="2" destOrd="0" parTransId="{63F21167-2A54-478D-AA2E-D0A6C90F6550}" sibTransId="{7A939B23-46A5-49C8-A2CB-01AE08A4DBD9}"/>
    <dgm:cxn modelId="{2FD415E7-F5FA-4A39-97BB-DE319283DA58}" type="presOf" srcId="{49A501E7-683A-4225-B2EA-EC32BB0E29F2}" destId="{11D1B559-E5C3-448C-8E1E-DBA1CB9CC57C}" srcOrd="0" destOrd="0" presId="urn:microsoft.com/office/officeart/2005/8/layout/cycle6"/>
    <dgm:cxn modelId="{49DDD5E6-BDDF-4895-AD84-7BA3A26F1650}" type="presOf" srcId="{5E5C28D5-24EC-4A9F-9489-ADD62A9D12A5}" destId="{52001D6C-A30F-40C4-AB22-AFD7DC4E3E33}" srcOrd="0" destOrd="0" presId="urn:microsoft.com/office/officeart/2005/8/layout/cycle6"/>
    <dgm:cxn modelId="{3B89414A-05DA-4D3B-9D3C-C95854F19984}" srcId="{DC866503-5767-44E3-8F17-76DF08EEFB8F}" destId="{038A9CF9-3F64-496D-8BE2-849660C73D4B}" srcOrd="3" destOrd="0" parTransId="{094913E9-7949-4CDC-946B-9946450AF1FC}" sibTransId="{28BB3DF7-F549-4BC9-8355-DEEA572160BA}"/>
    <dgm:cxn modelId="{66208EB1-CF69-4964-886C-168348CB24CE}" type="presOf" srcId="{8DDD8603-0B2E-4302-B8A3-F0217DD8099E}" destId="{4B233F04-3DD4-4D13-8352-451C27201B47}" srcOrd="0" destOrd="0" presId="urn:microsoft.com/office/officeart/2005/8/layout/cycle6"/>
    <dgm:cxn modelId="{FBC6E6C8-53DE-4ECF-9654-7D57CE992789}" type="presOf" srcId="{7A939B23-46A5-49C8-A2CB-01AE08A4DBD9}" destId="{1FB2A8DF-C1A9-4164-AF68-0532F964EC15}" srcOrd="0" destOrd="0" presId="urn:microsoft.com/office/officeart/2005/8/layout/cycle6"/>
    <dgm:cxn modelId="{53A88FDE-D995-4009-BEB0-407A93C0821F}" srcId="{DC866503-5767-44E3-8F17-76DF08EEFB8F}" destId="{6F45E758-9A07-42AD-8FBB-08F864F6FDE1}" srcOrd="1" destOrd="0" parTransId="{20E1AF3A-0E33-415A-81A8-5D0258371C69}" sibTransId="{49A501E7-683A-4225-B2EA-EC32BB0E29F2}"/>
    <dgm:cxn modelId="{D43F262F-1602-40BF-B895-B598FF1A4214}" type="presOf" srcId="{28BB3DF7-F549-4BC9-8355-DEEA572160BA}" destId="{2CE7B43F-BF18-4C4C-9BA8-6B237A14FB20}" srcOrd="0" destOrd="0" presId="urn:microsoft.com/office/officeart/2005/8/layout/cycle6"/>
    <dgm:cxn modelId="{7A1E574B-76B1-412E-9732-529433BBB5F7}" type="presOf" srcId="{A8571963-D01B-4294-90BE-8297D4FAEFC0}" destId="{5794E802-68FD-45DD-9835-B09D4A90C4F5}" srcOrd="0" destOrd="0" presId="urn:microsoft.com/office/officeart/2005/8/layout/cycle6"/>
    <dgm:cxn modelId="{C765D0DD-911C-4AFE-B73A-527B22A39C2F}" type="presOf" srcId="{6F45E758-9A07-42AD-8FBB-08F864F6FDE1}" destId="{8552304D-9B5D-43A0-85B3-35F892F66CD6}" srcOrd="0" destOrd="0" presId="urn:microsoft.com/office/officeart/2005/8/layout/cycle6"/>
    <dgm:cxn modelId="{2F867E83-1829-4DB1-85E9-E187DFEA2B03}" type="presOf" srcId="{038A9CF9-3F64-496D-8BE2-849660C73D4B}" destId="{5E6A6F5D-5F63-40B7-808D-EF5784DA806D}" srcOrd="0" destOrd="0" presId="urn:microsoft.com/office/officeart/2005/8/layout/cycle6"/>
    <dgm:cxn modelId="{7D6B2222-7184-4E5F-B4E1-D2E770523436}" srcId="{DC866503-5767-44E3-8F17-76DF08EEFB8F}" destId="{64E93BD9-E818-4A30-B74D-F86C377C5B2F}" srcOrd="0" destOrd="0" parTransId="{EFFB894D-1545-4521-90FA-275DD8861BF1}" sibTransId="{5E5C28D5-24EC-4A9F-9489-ADD62A9D12A5}"/>
    <dgm:cxn modelId="{93F79F1C-AC2B-4F78-81D5-CEBC9FD8A82D}" type="presParOf" srcId="{77DC0940-D8DB-4A79-977B-E0B81A7C88D5}" destId="{B0CD71EF-318E-40A1-A551-ED25C84AC168}" srcOrd="0" destOrd="0" presId="urn:microsoft.com/office/officeart/2005/8/layout/cycle6"/>
    <dgm:cxn modelId="{8E1DD43A-722E-4739-8FE4-8CC79FB38FFC}" type="presParOf" srcId="{77DC0940-D8DB-4A79-977B-E0B81A7C88D5}" destId="{A1FAF16E-214B-40D5-AC11-4AABBD24D4F6}" srcOrd="1" destOrd="0" presId="urn:microsoft.com/office/officeart/2005/8/layout/cycle6"/>
    <dgm:cxn modelId="{667B9277-166C-4CA8-B3F9-813A0892A3A9}" type="presParOf" srcId="{77DC0940-D8DB-4A79-977B-E0B81A7C88D5}" destId="{52001D6C-A30F-40C4-AB22-AFD7DC4E3E33}" srcOrd="2" destOrd="0" presId="urn:microsoft.com/office/officeart/2005/8/layout/cycle6"/>
    <dgm:cxn modelId="{905FE97C-6085-4BC6-B445-D8FEDFBD3412}" type="presParOf" srcId="{77DC0940-D8DB-4A79-977B-E0B81A7C88D5}" destId="{8552304D-9B5D-43A0-85B3-35F892F66CD6}" srcOrd="3" destOrd="0" presId="urn:microsoft.com/office/officeart/2005/8/layout/cycle6"/>
    <dgm:cxn modelId="{FEDB1D09-1DAD-4A51-A031-DC7D5184F03B}" type="presParOf" srcId="{77DC0940-D8DB-4A79-977B-E0B81A7C88D5}" destId="{200138E4-D438-49D3-A807-89947DB7BEC7}" srcOrd="4" destOrd="0" presId="urn:microsoft.com/office/officeart/2005/8/layout/cycle6"/>
    <dgm:cxn modelId="{288C31AA-DB7D-48C4-9449-5A055E076D2E}" type="presParOf" srcId="{77DC0940-D8DB-4A79-977B-E0B81A7C88D5}" destId="{11D1B559-E5C3-448C-8E1E-DBA1CB9CC57C}" srcOrd="5" destOrd="0" presId="urn:microsoft.com/office/officeart/2005/8/layout/cycle6"/>
    <dgm:cxn modelId="{9EA773CD-E2E0-4A6D-88D0-C9196B87BA61}" type="presParOf" srcId="{77DC0940-D8DB-4A79-977B-E0B81A7C88D5}" destId="{4B233F04-3DD4-4D13-8352-451C27201B47}" srcOrd="6" destOrd="0" presId="urn:microsoft.com/office/officeart/2005/8/layout/cycle6"/>
    <dgm:cxn modelId="{45291C07-86A2-4BEF-9BC7-E6D21C63EC18}" type="presParOf" srcId="{77DC0940-D8DB-4A79-977B-E0B81A7C88D5}" destId="{D0D47D30-AB6A-4102-97B7-92A813721D20}" srcOrd="7" destOrd="0" presId="urn:microsoft.com/office/officeart/2005/8/layout/cycle6"/>
    <dgm:cxn modelId="{8627817F-8377-4D82-A6B6-7B5B550A415D}" type="presParOf" srcId="{77DC0940-D8DB-4A79-977B-E0B81A7C88D5}" destId="{1FB2A8DF-C1A9-4164-AF68-0532F964EC15}" srcOrd="8" destOrd="0" presId="urn:microsoft.com/office/officeart/2005/8/layout/cycle6"/>
    <dgm:cxn modelId="{542C067D-7010-4727-8AE4-E9381AE8241E}" type="presParOf" srcId="{77DC0940-D8DB-4A79-977B-E0B81A7C88D5}" destId="{5E6A6F5D-5F63-40B7-808D-EF5784DA806D}" srcOrd="9" destOrd="0" presId="urn:microsoft.com/office/officeart/2005/8/layout/cycle6"/>
    <dgm:cxn modelId="{B816A068-939E-4521-BE83-323EB3FAD690}" type="presParOf" srcId="{77DC0940-D8DB-4A79-977B-E0B81A7C88D5}" destId="{ACD85C67-227F-4B2C-B551-22A8994CDA83}" srcOrd="10" destOrd="0" presId="urn:microsoft.com/office/officeart/2005/8/layout/cycle6"/>
    <dgm:cxn modelId="{F4ADE402-4A31-4FC6-8D38-ABE698127399}" type="presParOf" srcId="{77DC0940-D8DB-4A79-977B-E0B81A7C88D5}" destId="{2CE7B43F-BF18-4C4C-9BA8-6B237A14FB20}" srcOrd="11" destOrd="0" presId="urn:microsoft.com/office/officeart/2005/8/layout/cycle6"/>
    <dgm:cxn modelId="{ADE40B45-0518-4070-98EF-8A1219E47814}" type="presParOf" srcId="{77DC0940-D8DB-4A79-977B-E0B81A7C88D5}" destId="{5794E802-68FD-45DD-9835-B09D4A90C4F5}" srcOrd="12" destOrd="0" presId="urn:microsoft.com/office/officeart/2005/8/layout/cycle6"/>
    <dgm:cxn modelId="{8A73593A-959F-4DC3-BA5E-2A028441C92F}" type="presParOf" srcId="{77DC0940-D8DB-4A79-977B-E0B81A7C88D5}" destId="{F6AA6ADA-84D1-4C0C-BC4F-76B24E4983A4}" srcOrd="13" destOrd="0" presId="urn:microsoft.com/office/officeart/2005/8/layout/cycle6"/>
    <dgm:cxn modelId="{F7C43BAB-A5B1-4664-90B2-9E90CD657FCA}" type="presParOf" srcId="{77DC0940-D8DB-4A79-977B-E0B81A7C88D5}" destId="{3C2E4C02-7BD4-4A0C-AC92-B8F024B038C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446BF-A05D-41BC-B984-9F10F4B5D56E}">
      <dsp:nvSpPr>
        <dsp:cNvPr id="0" name=""/>
        <dsp:cNvSpPr/>
      </dsp:nvSpPr>
      <dsp:spPr>
        <a:xfrm>
          <a:off x="572307" y="1610"/>
          <a:ext cx="4283350" cy="389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572307" y="1610"/>
        <a:ext cx="4283350" cy="389395"/>
      </dsp:txXfrm>
    </dsp:sp>
    <dsp:sp modelId="{2DD2833D-64DC-4892-B4D0-40A530563A86}">
      <dsp:nvSpPr>
        <dsp:cNvPr id="0" name=""/>
        <dsp:cNvSpPr/>
      </dsp:nvSpPr>
      <dsp:spPr>
        <a:xfrm>
          <a:off x="572307" y="391005"/>
          <a:ext cx="1002304" cy="79321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BCD99-19E8-4A2E-A784-8D7A0C0DA6F0}">
      <dsp:nvSpPr>
        <dsp:cNvPr id="0" name=""/>
        <dsp:cNvSpPr/>
      </dsp:nvSpPr>
      <dsp:spPr>
        <a:xfrm>
          <a:off x="1174356" y="391005"/>
          <a:ext cx="1002304" cy="793213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7AC19-56C6-4CE7-9F0C-6CC8A89AACA5}">
      <dsp:nvSpPr>
        <dsp:cNvPr id="0" name=""/>
        <dsp:cNvSpPr/>
      </dsp:nvSpPr>
      <dsp:spPr>
        <a:xfrm>
          <a:off x="1776881" y="391005"/>
          <a:ext cx="1002304" cy="793213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210A2-E3D0-403E-9E0E-A70920044C32}">
      <dsp:nvSpPr>
        <dsp:cNvPr id="0" name=""/>
        <dsp:cNvSpPr/>
      </dsp:nvSpPr>
      <dsp:spPr>
        <a:xfrm>
          <a:off x="2378929" y="391005"/>
          <a:ext cx="1002304" cy="793213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63CBD-8229-4F61-812C-C9FEFD8D1D4C}">
      <dsp:nvSpPr>
        <dsp:cNvPr id="0" name=""/>
        <dsp:cNvSpPr/>
      </dsp:nvSpPr>
      <dsp:spPr>
        <a:xfrm>
          <a:off x="2981454" y="391005"/>
          <a:ext cx="1002304" cy="793213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9DD1A-6603-47A3-9C5C-F4D11AFAC3EF}">
      <dsp:nvSpPr>
        <dsp:cNvPr id="0" name=""/>
        <dsp:cNvSpPr/>
      </dsp:nvSpPr>
      <dsp:spPr>
        <a:xfrm>
          <a:off x="3583503" y="391005"/>
          <a:ext cx="1002304" cy="79321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E64F2-4E24-44D6-A877-847A13AFF339}">
      <dsp:nvSpPr>
        <dsp:cNvPr id="0" name=""/>
        <dsp:cNvSpPr/>
      </dsp:nvSpPr>
      <dsp:spPr>
        <a:xfrm>
          <a:off x="4186028" y="391005"/>
          <a:ext cx="1002304" cy="793213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07F11-2D1B-4F56-B4C3-50BE03306F5A}">
      <dsp:nvSpPr>
        <dsp:cNvPr id="0" name=""/>
        <dsp:cNvSpPr/>
      </dsp:nvSpPr>
      <dsp:spPr>
        <a:xfrm>
          <a:off x="572307" y="470327"/>
          <a:ext cx="4339034" cy="6345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smtClean="0">
              <a:latin typeface="Arial" pitchFamily="34" charset="0"/>
              <a:cs typeface="Arial" pitchFamily="34" charset="0"/>
            </a:rPr>
            <a:t>Целевой</a:t>
          </a:r>
          <a:endParaRPr lang="ru-RU" sz="3600" kern="1200" dirty="0">
            <a:latin typeface="Arial" pitchFamily="34" charset="0"/>
            <a:cs typeface="Arial" pitchFamily="34" charset="0"/>
          </a:endParaRPr>
        </a:p>
      </dsp:txBody>
      <dsp:txXfrm>
        <a:off x="572307" y="470327"/>
        <a:ext cx="4339034" cy="634570"/>
      </dsp:txXfrm>
    </dsp:sp>
    <dsp:sp modelId="{F0BA4676-B6D9-47E6-A8E2-5C142BE777CC}">
      <dsp:nvSpPr>
        <dsp:cNvPr id="0" name=""/>
        <dsp:cNvSpPr/>
      </dsp:nvSpPr>
      <dsp:spPr>
        <a:xfrm>
          <a:off x="572307" y="1244899"/>
          <a:ext cx="4283350" cy="389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572307" y="1244899"/>
        <a:ext cx="4283350" cy="389395"/>
      </dsp:txXfrm>
    </dsp:sp>
    <dsp:sp modelId="{E863DE2A-5B9B-4A36-8BEB-F7B89B7F51F2}">
      <dsp:nvSpPr>
        <dsp:cNvPr id="0" name=""/>
        <dsp:cNvSpPr/>
      </dsp:nvSpPr>
      <dsp:spPr>
        <a:xfrm>
          <a:off x="572307" y="1634295"/>
          <a:ext cx="1002304" cy="793213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F9049-F280-41A9-81BD-D217B826BF7F}">
      <dsp:nvSpPr>
        <dsp:cNvPr id="0" name=""/>
        <dsp:cNvSpPr/>
      </dsp:nvSpPr>
      <dsp:spPr>
        <a:xfrm>
          <a:off x="1174356" y="1634295"/>
          <a:ext cx="1002304" cy="793213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CA01A-D651-4585-B265-CE2E947FA476}">
      <dsp:nvSpPr>
        <dsp:cNvPr id="0" name=""/>
        <dsp:cNvSpPr/>
      </dsp:nvSpPr>
      <dsp:spPr>
        <a:xfrm>
          <a:off x="1776881" y="1634295"/>
          <a:ext cx="1002304" cy="793213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44489-93C9-4335-80DA-BCC10F688264}">
      <dsp:nvSpPr>
        <dsp:cNvPr id="0" name=""/>
        <dsp:cNvSpPr/>
      </dsp:nvSpPr>
      <dsp:spPr>
        <a:xfrm>
          <a:off x="2378929" y="1634295"/>
          <a:ext cx="1002304" cy="79321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EB144C-5927-4051-879B-30DB96DCC386}">
      <dsp:nvSpPr>
        <dsp:cNvPr id="0" name=""/>
        <dsp:cNvSpPr/>
      </dsp:nvSpPr>
      <dsp:spPr>
        <a:xfrm>
          <a:off x="2981454" y="1634295"/>
          <a:ext cx="1002304" cy="793213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E4933-6A60-48EA-BC18-850A7294953C}">
      <dsp:nvSpPr>
        <dsp:cNvPr id="0" name=""/>
        <dsp:cNvSpPr/>
      </dsp:nvSpPr>
      <dsp:spPr>
        <a:xfrm>
          <a:off x="3583503" y="1634295"/>
          <a:ext cx="1002304" cy="793213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BE598-185F-4837-ADF3-C5206300CFEE}">
      <dsp:nvSpPr>
        <dsp:cNvPr id="0" name=""/>
        <dsp:cNvSpPr/>
      </dsp:nvSpPr>
      <dsp:spPr>
        <a:xfrm>
          <a:off x="4186028" y="1634295"/>
          <a:ext cx="1002304" cy="793213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B01BC-2A2B-4A82-89EC-A123121E468F}">
      <dsp:nvSpPr>
        <dsp:cNvPr id="0" name=""/>
        <dsp:cNvSpPr/>
      </dsp:nvSpPr>
      <dsp:spPr>
        <a:xfrm>
          <a:off x="572307" y="1713616"/>
          <a:ext cx="4339034" cy="6345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smtClean="0">
              <a:latin typeface="Arial" pitchFamily="34" charset="0"/>
              <a:cs typeface="Arial" pitchFamily="34" charset="0"/>
            </a:rPr>
            <a:t>Содержательный </a:t>
          </a:r>
          <a:endParaRPr lang="ru-RU" sz="3600" kern="1200" dirty="0">
            <a:latin typeface="Arial" pitchFamily="34" charset="0"/>
            <a:cs typeface="Arial" pitchFamily="34" charset="0"/>
          </a:endParaRPr>
        </a:p>
      </dsp:txBody>
      <dsp:txXfrm>
        <a:off x="572307" y="1713616"/>
        <a:ext cx="4339034" cy="634570"/>
      </dsp:txXfrm>
    </dsp:sp>
    <dsp:sp modelId="{201BD985-63B6-4793-80EE-949AE0BFE167}">
      <dsp:nvSpPr>
        <dsp:cNvPr id="0" name=""/>
        <dsp:cNvSpPr/>
      </dsp:nvSpPr>
      <dsp:spPr>
        <a:xfrm>
          <a:off x="572307" y="2488189"/>
          <a:ext cx="4283350" cy="389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572307" y="2488189"/>
        <a:ext cx="4283350" cy="389395"/>
      </dsp:txXfrm>
    </dsp:sp>
    <dsp:sp modelId="{32A85A90-5A9B-4208-9F8D-BB719D79F6AE}">
      <dsp:nvSpPr>
        <dsp:cNvPr id="0" name=""/>
        <dsp:cNvSpPr/>
      </dsp:nvSpPr>
      <dsp:spPr>
        <a:xfrm>
          <a:off x="572307" y="2877584"/>
          <a:ext cx="1002304" cy="793213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3D5F2-8CE3-43AE-A851-583D010BE456}">
      <dsp:nvSpPr>
        <dsp:cNvPr id="0" name=""/>
        <dsp:cNvSpPr/>
      </dsp:nvSpPr>
      <dsp:spPr>
        <a:xfrm>
          <a:off x="1174356" y="2877584"/>
          <a:ext cx="1002304" cy="79321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92D2C-C180-4C7E-89EA-CBA61ABFE2F6}">
      <dsp:nvSpPr>
        <dsp:cNvPr id="0" name=""/>
        <dsp:cNvSpPr/>
      </dsp:nvSpPr>
      <dsp:spPr>
        <a:xfrm>
          <a:off x="1776881" y="2877584"/>
          <a:ext cx="1002304" cy="793213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D034D-C871-4024-85AC-C7E7EFD0AFC9}">
      <dsp:nvSpPr>
        <dsp:cNvPr id="0" name=""/>
        <dsp:cNvSpPr/>
      </dsp:nvSpPr>
      <dsp:spPr>
        <a:xfrm>
          <a:off x="2378929" y="2877584"/>
          <a:ext cx="1002304" cy="793213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9BC1F-416E-4431-852D-BD3072CB73C3}">
      <dsp:nvSpPr>
        <dsp:cNvPr id="0" name=""/>
        <dsp:cNvSpPr/>
      </dsp:nvSpPr>
      <dsp:spPr>
        <a:xfrm>
          <a:off x="2981454" y="2877584"/>
          <a:ext cx="1002304" cy="793213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AA0D1-ED95-41D5-B5C5-DEE50EE5560E}">
      <dsp:nvSpPr>
        <dsp:cNvPr id="0" name=""/>
        <dsp:cNvSpPr/>
      </dsp:nvSpPr>
      <dsp:spPr>
        <a:xfrm>
          <a:off x="3583503" y="2877584"/>
          <a:ext cx="1002304" cy="793213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05FC6-045A-4116-9718-5DE5D3699FF1}">
      <dsp:nvSpPr>
        <dsp:cNvPr id="0" name=""/>
        <dsp:cNvSpPr/>
      </dsp:nvSpPr>
      <dsp:spPr>
        <a:xfrm>
          <a:off x="4186028" y="2877584"/>
          <a:ext cx="1002304" cy="793213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68607-3903-410B-A9D4-66FD81880DF7}">
      <dsp:nvSpPr>
        <dsp:cNvPr id="0" name=""/>
        <dsp:cNvSpPr/>
      </dsp:nvSpPr>
      <dsp:spPr>
        <a:xfrm>
          <a:off x="579684" y="2926224"/>
          <a:ext cx="4339034" cy="6345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smtClean="0">
              <a:latin typeface="Arial" pitchFamily="34" charset="0"/>
              <a:cs typeface="Arial" pitchFamily="34" charset="0"/>
            </a:rPr>
            <a:t>Организационный</a:t>
          </a:r>
          <a:endParaRPr lang="ru-RU" sz="3600" kern="1200" dirty="0">
            <a:latin typeface="Arial" pitchFamily="34" charset="0"/>
            <a:cs typeface="Arial" pitchFamily="34" charset="0"/>
          </a:endParaRPr>
        </a:p>
      </dsp:txBody>
      <dsp:txXfrm>
        <a:off x="579684" y="2926224"/>
        <a:ext cx="4339034" cy="6345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D71EF-318E-40A1-A551-ED25C84AC168}">
      <dsp:nvSpPr>
        <dsp:cNvPr id="0" name=""/>
        <dsp:cNvSpPr/>
      </dsp:nvSpPr>
      <dsp:spPr>
        <a:xfrm>
          <a:off x="2471407" y="1137"/>
          <a:ext cx="1537905" cy="99963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Физическое развитие</a:t>
          </a:r>
          <a:endParaRPr lang="ru-RU" sz="1300" kern="1200" dirty="0"/>
        </a:p>
      </dsp:txBody>
      <dsp:txXfrm>
        <a:off x="2520205" y="49935"/>
        <a:ext cx="1440309" cy="902042"/>
      </dsp:txXfrm>
    </dsp:sp>
    <dsp:sp modelId="{52001D6C-A30F-40C4-AB22-AFD7DC4E3E33}">
      <dsp:nvSpPr>
        <dsp:cNvPr id="0" name=""/>
        <dsp:cNvSpPr/>
      </dsp:nvSpPr>
      <dsp:spPr>
        <a:xfrm>
          <a:off x="1243421" y="500956"/>
          <a:ext cx="3993876" cy="3993876"/>
        </a:xfrm>
        <a:custGeom>
          <a:avLst/>
          <a:gdLst/>
          <a:ahLst/>
          <a:cxnLst/>
          <a:rect l="0" t="0" r="0" b="0"/>
          <a:pathLst>
            <a:path>
              <a:moveTo>
                <a:pt x="2776453" y="158428"/>
              </a:moveTo>
              <a:arcTo wR="1996938" hR="1996938" stAng="17578595" swAng="196119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2304D-9B5D-43A0-85B3-35F892F66CD6}">
      <dsp:nvSpPr>
        <dsp:cNvPr id="0" name=""/>
        <dsp:cNvSpPr/>
      </dsp:nvSpPr>
      <dsp:spPr>
        <a:xfrm>
          <a:off x="4370608" y="1380988"/>
          <a:ext cx="1537905" cy="99963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Социально-познавательное</a:t>
          </a:r>
          <a:endParaRPr lang="ru-RU" sz="1300" kern="1200" dirty="0"/>
        </a:p>
      </dsp:txBody>
      <dsp:txXfrm>
        <a:off x="4419406" y="1429786"/>
        <a:ext cx="1440309" cy="902042"/>
      </dsp:txXfrm>
    </dsp:sp>
    <dsp:sp modelId="{11D1B559-E5C3-448C-8E1E-DBA1CB9CC57C}">
      <dsp:nvSpPr>
        <dsp:cNvPr id="0" name=""/>
        <dsp:cNvSpPr/>
      </dsp:nvSpPr>
      <dsp:spPr>
        <a:xfrm>
          <a:off x="1243421" y="500956"/>
          <a:ext cx="3993876" cy="3993876"/>
        </a:xfrm>
        <a:custGeom>
          <a:avLst/>
          <a:gdLst/>
          <a:ahLst/>
          <a:cxnLst/>
          <a:rect l="0" t="0" r="0" b="0"/>
          <a:pathLst>
            <a:path>
              <a:moveTo>
                <a:pt x="3991140" y="1892433"/>
              </a:moveTo>
              <a:arcTo wR="1996938" hR="1996938" stAng="21420011" swAng="219604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33F04-3DD4-4D13-8352-451C27201B47}">
      <dsp:nvSpPr>
        <dsp:cNvPr id="0" name=""/>
        <dsp:cNvSpPr/>
      </dsp:nvSpPr>
      <dsp:spPr>
        <a:xfrm>
          <a:off x="3645178" y="3613633"/>
          <a:ext cx="1537905" cy="99963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Коммуникативное развитие</a:t>
          </a:r>
          <a:endParaRPr lang="ru-RU" sz="1300" kern="1200" dirty="0"/>
        </a:p>
      </dsp:txBody>
      <dsp:txXfrm>
        <a:off x="3693976" y="3662431"/>
        <a:ext cx="1440309" cy="902042"/>
      </dsp:txXfrm>
    </dsp:sp>
    <dsp:sp modelId="{1FB2A8DF-C1A9-4164-AF68-0532F964EC15}">
      <dsp:nvSpPr>
        <dsp:cNvPr id="0" name=""/>
        <dsp:cNvSpPr/>
      </dsp:nvSpPr>
      <dsp:spPr>
        <a:xfrm>
          <a:off x="1243421" y="500956"/>
          <a:ext cx="3993876" cy="3993876"/>
        </a:xfrm>
        <a:custGeom>
          <a:avLst/>
          <a:gdLst/>
          <a:ahLst/>
          <a:cxnLst/>
          <a:rect l="0" t="0" r="0" b="0"/>
          <a:pathLst>
            <a:path>
              <a:moveTo>
                <a:pt x="2393825" y="3954039"/>
              </a:moveTo>
              <a:arcTo wR="1996938" hR="1996938" stAng="4712176" swAng="137564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A6F5D-5F63-40B7-808D-EF5784DA806D}">
      <dsp:nvSpPr>
        <dsp:cNvPr id="0" name=""/>
        <dsp:cNvSpPr/>
      </dsp:nvSpPr>
      <dsp:spPr>
        <a:xfrm>
          <a:off x="1297636" y="3613633"/>
          <a:ext cx="1537905" cy="99963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Речевое развитие</a:t>
          </a:r>
          <a:endParaRPr lang="ru-RU" sz="1300" kern="1200" dirty="0"/>
        </a:p>
      </dsp:txBody>
      <dsp:txXfrm>
        <a:off x="1346434" y="3662431"/>
        <a:ext cx="1440309" cy="902042"/>
      </dsp:txXfrm>
    </dsp:sp>
    <dsp:sp modelId="{2CE7B43F-BF18-4C4C-9BA8-6B237A14FB20}">
      <dsp:nvSpPr>
        <dsp:cNvPr id="0" name=""/>
        <dsp:cNvSpPr/>
      </dsp:nvSpPr>
      <dsp:spPr>
        <a:xfrm>
          <a:off x="1243421" y="500956"/>
          <a:ext cx="3993876" cy="3993876"/>
        </a:xfrm>
        <a:custGeom>
          <a:avLst/>
          <a:gdLst/>
          <a:ahLst/>
          <a:cxnLst/>
          <a:rect l="0" t="0" r="0" b="0"/>
          <a:pathLst>
            <a:path>
              <a:moveTo>
                <a:pt x="333662" y="3102051"/>
              </a:moveTo>
              <a:arcTo wR="1996938" hR="1996938" stAng="8783949" swAng="219604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4E802-68FD-45DD-9835-B09D4A90C4F5}">
      <dsp:nvSpPr>
        <dsp:cNvPr id="0" name=""/>
        <dsp:cNvSpPr/>
      </dsp:nvSpPr>
      <dsp:spPr>
        <a:xfrm>
          <a:off x="572206" y="1380988"/>
          <a:ext cx="1537905" cy="99963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Художественно- эстетическое развитие</a:t>
          </a:r>
          <a:endParaRPr lang="ru-RU" sz="1300" kern="1200" dirty="0"/>
        </a:p>
      </dsp:txBody>
      <dsp:txXfrm>
        <a:off x="621004" y="1429786"/>
        <a:ext cx="1440309" cy="902042"/>
      </dsp:txXfrm>
    </dsp:sp>
    <dsp:sp modelId="{3C2E4C02-7BD4-4A0C-AC92-B8F024B038C7}">
      <dsp:nvSpPr>
        <dsp:cNvPr id="0" name=""/>
        <dsp:cNvSpPr/>
      </dsp:nvSpPr>
      <dsp:spPr>
        <a:xfrm>
          <a:off x="1243421" y="500956"/>
          <a:ext cx="3993876" cy="3993876"/>
        </a:xfrm>
        <a:custGeom>
          <a:avLst/>
          <a:gdLst/>
          <a:ahLst/>
          <a:cxnLst/>
          <a:rect l="0" t="0" r="0" b="0"/>
          <a:pathLst>
            <a:path>
              <a:moveTo>
                <a:pt x="347994" y="870551"/>
              </a:moveTo>
              <a:arcTo wR="1996938" hR="1996938" stAng="12860210" swAng="196119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D2355-5AA2-45CA-AC09-FBFE5B6E2F4E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F77CE-3D1F-4926-BAE7-FFD0A2F86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08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F77CE-3D1F-4926-BAE7-FFD0A2F8614E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67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FEFF-AE46-4C6E-9700-56B33B36624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2133-F6CC-40AC-9516-80D65C655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29557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FEFF-AE46-4C6E-9700-56B33B36624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2133-F6CC-40AC-9516-80D65C655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10281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FEFF-AE46-4C6E-9700-56B33B36624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2133-F6CC-40AC-9516-80D65C655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606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FEFF-AE46-4C6E-9700-56B33B36624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2133-F6CC-40AC-9516-80D65C655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51759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FEFF-AE46-4C6E-9700-56B33B36624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2133-F6CC-40AC-9516-80D65C655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21869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FEFF-AE46-4C6E-9700-56B33B36624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2133-F6CC-40AC-9516-80D65C655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3700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FEFF-AE46-4C6E-9700-56B33B36624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2133-F6CC-40AC-9516-80D65C655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9719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FEFF-AE46-4C6E-9700-56B33B36624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2133-F6CC-40AC-9516-80D65C655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1098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FEFF-AE46-4C6E-9700-56B33B36624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2133-F6CC-40AC-9516-80D65C655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66399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FEFF-AE46-4C6E-9700-56B33B36624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2133-F6CC-40AC-9516-80D65C655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82835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FEFF-AE46-4C6E-9700-56B33B36624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2133-F6CC-40AC-9516-80D65C655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13268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FEFF-AE46-4C6E-9700-56B33B36624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B2133-F6CC-40AC-9516-80D65C655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1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80920" cy="792088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Общество с ограниченной ответственностью </a:t>
            </a:r>
            <a:b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«Детский центр развития «МАЙРИК»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 Condensed" pitchFamily="34" charset="0"/>
              </a:rPr>
              <a:t> 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Bahnschrift Light Condense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1916832"/>
            <a:ext cx="5832648" cy="4608512"/>
          </a:xfrm>
          <a:noFill/>
          <a:ln w="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КРАТКАЯ ПРЕЗЕНТАЦИЯ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ОСНОВНОЙ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ОБРАЗОВАТЕЛЬНОЙ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ПРОГРАММЫ ДОШКОЛЬНОГО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ОБРАЗОВАНИЯ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г. Пенза </a:t>
            </a:r>
          </a:p>
          <a:p>
            <a:r>
              <a:rPr lang="ru-RU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2023</a:t>
            </a: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latin typeface="Bahnschrift Light Condensed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21088"/>
            <a:ext cx="1980049" cy="198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68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24936" cy="604867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de-DE" sz="72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Задачи</a:t>
            </a:r>
            <a:r>
              <a:rPr lang="ru-RU" sz="7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образовательной программы</a:t>
            </a: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ctr">
              <a:buNone/>
            </a:pPr>
            <a:endParaRPr lang="ru-RU" sz="5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5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охрана</a:t>
            </a:r>
            <a:r>
              <a:rPr lang="de-DE" sz="5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укрепление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физического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психического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здоровья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детей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в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том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числе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их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эмоционального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благополучия</a:t>
            </a:r>
            <a:r>
              <a:rPr lang="de-DE" sz="5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5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5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5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</a:t>
            </a:r>
            <a:r>
              <a:rPr lang="de-DE" sz="5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равных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возможностей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полноценного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развития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каждого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ребёнка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период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дошкольного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детства</a:t>
            </a:r>
            <a:r>
              <a:rPr lang="de-DE" sz="5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5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5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5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</a:t>
            </a:r>
            <a:r>
              <a:rPr lang="de-DE" sz="5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преемственности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целей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задач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содержания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реализуемых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рамках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образовательных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различных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уровней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преемственность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основных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образовательных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дошкольного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начального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общего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r>
              <a:rPr lang="de-DE" sz="5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sz="5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5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5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создание</a:t>
            </a:r>
            <a:r>
              <a:rPr lang="de-DE" sz="5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благоприятных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условий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развития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детей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соответствии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их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возрастными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индивидуальными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особенностями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склонностями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развитие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способностей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творческого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потенциала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каждого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ребёнка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как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субъекта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отношений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самим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собой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другими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детьми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взрослыми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миром</a:t>
            </a:r>
            <a:r>
              <a:rPr lang="de-DE" sz="5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5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5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5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объединение</a:t>
            </a:r>
            <a:r>
              <a:rPr lang="de-DE" sz="5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обучения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воспитания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целостный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образовательный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процесс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основе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духовно-нравственных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социокультурных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ценностей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принятых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обществе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правил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норм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поведения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интересах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человека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семьи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общества</a:t>
            </a:r>
            <a:r>
              <a:rPr lang="de-DE" sz="5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5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5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5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обеспечения</a:t>
            </a:r>
            <a:r>
              <a:rPr lang="de-DE" sz="5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вариативности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разнообразия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содержания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организационных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дошкольного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r>
              <a:rPr lang="de-DE" sz="5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5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5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5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</a:t>
            </a:r>
            <a:r>
              <a:rPr lang="de-DE" sz="5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социокультурной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среды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соответствующей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возрастным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индивидуальным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психологическим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физиологическим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особенностям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детей</a:t>
            </a:r>
            <a:r>
              <a:rPr lang="de-DE" sz="5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5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5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5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</a:t>
            </a:r>
            <a:r>
              <a:rPr lang="de-DE" sz="5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психолого-педагогической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поддержки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семьи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повышения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компетентности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родителей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законных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представителей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в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вопросах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развития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охраны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укрепления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здоровья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детей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5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8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0596" cy="102949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Образовательная программа включает три основных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раздела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2945" y="5877272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каждом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разделе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отражается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обязательная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часть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коррекционная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работа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de-DE" sz="1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детьми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1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часть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формируемая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участниками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образовательных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отношений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527887256"/>
              </p:ext>
            </p:extLst>
          </p:nvPr>
        </p:nvGraphicFramePr>
        <p:xfrm>
          <a:off x="1475656" y="1412776"/>
          <a:ext cx="576064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1577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56886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Содержание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части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формируемой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участниками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образовательных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отношений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строится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учётом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образовательной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программы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дошкольного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Детский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сад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системе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Монтессори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/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ред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Е.А.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Хилтунен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 [О.Ф.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Борисова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В.В.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Михайлова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Е.А.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Хилтунен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]. — М. :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Издательство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Национальное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образование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 2015. – 186 с.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 algn="ctr">
              <a:buNone/>
            </a:pP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Программа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Детский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сад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системе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Монтессори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создана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основе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педагогической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системы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известного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педагога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психолога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Марии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Монтессори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соответствии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ФГОСДО.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Ярко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выраженная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гуманистическая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направленность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системы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социо-конструктивистский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подход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к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образованию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ребенка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свободного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развития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подготовленной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предметно-пространственной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среде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положенные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ее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основу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в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точности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отражают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принципы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современного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дошкольного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de-DE" sz="1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Особенности</a:t>
            </a:r>
            <a:r>
              <a:rPr lang="de-DE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de-DE" sz="14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преимущества</a:t>
            </a:r>
            <a:r>
              <a:rPr lang="de-DE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Программы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Свободная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деятельность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детей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дидактическим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материалом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Монтессори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помогает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наилучшим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образом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развитию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нейрофизиологических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процессов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коры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головного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мозга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Ребенок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малых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лет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получает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опыт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организованной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индивидуальной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коллективной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работы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группе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Уважение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проявляемое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стороны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взрослых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к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желаниям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ребенка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поддержка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его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собственной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инициативы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предоставление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возможности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выбора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предмета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познавательной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В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Программе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предусматривается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принцип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разновозрастной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организации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групп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который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способствует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естественному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получению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детьми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разнообразного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социального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опыта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благодаря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взаимодействию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взаимообучению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детей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разного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возраста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Группы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организуются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принципу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объединения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детей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раннего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возраста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лет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дошкольной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группы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лет</a:t>
            </a:r>
            <a:r>
              <a:rPr lang="de-DE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05264"/>
            <a:ext cx="864096" cy="8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40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</p:spPr>
        <p:txBody>
          <a:bodyPr>
            <a:noAutofit/>
          </a:bodyPr>
          <a:lstStyle/>
          <a:p>
            <a:pPr fontAlgn="auto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Образовательные области, обеспечивающие разностороннее развитие детей по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ФГОС ДО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indent="0" fontAlgn="auto">
              <a:buNone/>
            </a:pPr>
            <a:r>
              <a:rPr lang="ru-RU" dirty="0"/>
              <a:t> </a:t>
            </a:r>
          </a:p>
          <a:p>
            <a:pPr fontAlgn="auto"/>
            <a:endParaRPr lang="ru-RU" dirty="0"/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89488007"/>
              </p:ext>
            </p:extLst>
          </p:nvPr>
        </p:nvGraphicFramePr>
        <p:xfrm>
          <a:off x="1403648" y="1340768"/>
          <a:ext cx="648072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408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rmAutofit/>
          </a:bodyPr>
          <a:lstStyle/>
          <a:p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Взаимодействие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педагогического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коллектива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семьями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воспитанников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1"/>
            <a:ext cx="8208912" cy="4032448"/>
          </a:xfrm>
        </p:spPr>
        <p:txBody>
          <a:bodyPr>
            <a:normAutofit fontScale="47500" lnSpcReduction="20000"/>
          </a:bodyPr>
          <a:lstStyle/>
          <a:p>
            <a:pPr marL="0" indent="0" algn="r">
              <a:buNone/>
            </a:pP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Педагогический коллектив Центра не может полноценно и продуктивно работать без реального </a:t>
            </a:r>
            <a:r>
              <a:rPr lang="de-DE" sz="34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сотрудничества с семьёй</a:t>
            </a:r>
            <a:r>
              <a:rPr lang="de-DE" sz="34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Родители каждого ребёнка максимально включены в жизнь Центра, что позволит им лучше понимать своего ребёнка, видеть его успехи и трудности, с доверием относиться к рекомендациям воспитателя.</a:t>
            </a:r>
            <a:endParaRPr lang="ru-RU" sz="3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семьёй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строится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основе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взаимно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дополняющего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диалога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признания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достоинств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неповторимости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вклада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каждого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воспитательного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института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развитие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социальное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взросление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ребёнка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ru-RU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 algn="r">
              <a:buNone/>
            </a:pP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Взаимодействие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родителями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воспитанников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Центре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осуществляется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следующих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интерактивных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формах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«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круглые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столы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тренинги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дискуссии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практические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занятия-консультации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индивидуальные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беседы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разговоры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тестирование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анкетирование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родителей</a:t>
            </a:r>
            <a:r>
              <a:rPr lang="de-DE" sz="3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проведение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совместных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мероприятий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педагогов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детьми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3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родителями</a:t>
            </a:r>
            <a:r>
              <a:rPr lang="de-DE" sz="3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картотека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общих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дел</a:t>
            </a:r>
            <a:r>
              <a:rPr lang="de-DE" sz="3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de-DE" sz="3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ru-RU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 algn="r">
              <a:buNone/>
            </a:pP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общении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родителями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большое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значение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имеют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индивидуальные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программы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развития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ребёнка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которые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оформляются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полугодие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результатам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педагогической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диагностики</a:t>
            </a:r>
            <a:r>
              <a:rPr lang="de-DE" sz="3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95" y="4869160"/>
            <a:ext cx="1475860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00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6885" y="620688"/>
            <a:ext cx="6408712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Центре разработана и реализуется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общеобразовательная общеразвивающая программа художественной направленности «Пластилиновый мир».</a:t>
            </a:r>
          </a:p>
          <a:p>
            <a:pPr marL="0" indent="0" fontAlgn="auto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Которая размещается в АСУ РСО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Навигаторе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дополнительного образования для детей от 5 лет.</a:t>
            </a:r>
          </a:p>
          <a:p>
            <a:pPr marL="0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12976"/>
            <a:ext cx="298939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25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КОНТАКТНАЯ ИНФОРМАЦИЯ:</a:t>
            </a:r>
            <a:endParaRPr lang="ru-RU" sz="29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355160" cy="2476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Юридический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почтовый адрес: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440046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г. Пенза, ул. Мира, 65. </a:t>
            </a:r>
          </a:p>
          <a:p>
            <a:pPr marL="0" indent="0" fontAlgn="auto">
              <a:buNone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Телефон: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+7 (841) 245-25-05,</a:t>
            </a:r>
          </a:p>
          <a:p>
            <a:pPr marL="0" indent="0" fontAlgn="auto">
              <a:buNone/>
            </a:pP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mail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mairik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yandex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auto">
              <a:buNone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Информационный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сайт: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://www.mairik.ru/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05064"/>
            <a:ext cx="1728192" cy="172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73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3384376" cy="4680520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Полное название программы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«Основная образовательная программа дошкольного  образования</a:t>
            </a:r>
            <a:r>
              <a:rPr lang="ru-RU" sz="22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Утвержденная приказом № 9 от 31.07.2019г.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37" y="466797"/>
            <a:ext cx="3869575" cy="5465618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61253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764704"/>
            <a:ext cx="6768752" cy="4824536"/>
          </a:xfrm>
        </p:spPr>
        <p:txBody>
          <a:bodyPr>
            <a:normAutofit fontScale="90000"/>
          </a:bodyPr>
          <a:lstStyle/>
          <a:p>
            <a:pPr fontAlgn="auto"/>
            <a:r>
              <a:rPr lang="ru-RU" sz="1800" dirty="0">
                <a:latin typeface="Arial" pitchFamily="34" charset="0"/>
                <a:cs typeface="Arial" pitchFamily="34" charset="0"/>
              </a:rPr>
              <a:t> </a:t>
            </a:r>
            <a:br>
              <a:rPr lang="ru-RU" sz="1800" dirty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ОБРАЗОВАТЕЛЬНАЯ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ПРОГРАММА</a:t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ОБЕСПЕЧИВАЕТ ЦЕЛОСТНОЕ</a:t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РАЗВИТИЕ ДЕТЕЙ В ВОЗРАСТЕ ОТ 2 ДО 7 ЛЕТ С УЧЕТОМ ИХ</a:t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ВОЗРАСТНЫХ И ИНДИВИДУАЛЬНЫХ</a:t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ОСОБЕННОСТЕЙ ПО ОСНОВНЫМ НАПРАВЛЕНИЯМ:</a:t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СОЦИАЛЬНО – КОММУНИКАТИВНОМУ,</a:t>
            </a:r>
            <a:b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b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ПОЗНАВАТЕЛЬНОМУ,</a:t>
            </a:r>
            <a:b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b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РЕЧЕВОМУ,</a:t>
            </a:r>
            <a:b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ХУДОЖЕСТВЕННО – ЭСТЕТИЧЕСКОМУ,</a:t>
            </a:r>
            <a:b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b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ФИЗИЧЕСКОМУ; </a:t>
            </a:r>
            <a:b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b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ДОСТИЖЕНИЕ ВОСПИТАННИКАМИ ГОТОВНОСТИ К ШКОЛЕ. </a:t>
            </a:r>
            <a:b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b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ПРОГРАММА ОХВАТЫВАЕТ ВОЗРАСТНЫЕ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ПЕРИОДЫ</a:t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ФИЗИЧЕСКОГО 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ПСИХИЧЕСКОГО РАЗВИТИЯ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ЕЙ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81128"/>
            <a:ext cx="1738152" cy="173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57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349" y="476672"/>
            <a:ext cx="7632848" cy="3312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оспитательно-образовательная деятельность в  ДЦР «Майрик» осуществляется в течение учебного года: с сентября по май. 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1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Пятидневная рабочая неделя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8.00 </a:t>
            </a:r>
            <a:r>
              <a:rPr lang="de-DE" sz="1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19.00. 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Имеется 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продлённая </a:t>
            </a:r>
            <a:r>
              <a:rPr lang="de-DE" sz="1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группа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19.00 </a:t>
            </a:r>
            <a:r>
              <a:rPr lang="de-DE" sz="1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21.30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1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Функционирует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одна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разновозрастная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группа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полного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дня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(12 </a:t>
            </a:r>
            <a:r>
              <a:rPr lang="de-DE" sz="1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часов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de-DE" sz="1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детей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1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возрасте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de-DE" sz="1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7 </a:t>
            </a:r>
            <a:r>
              <a:rPr lang="de-DE" sz="1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лет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о</a:t>
            </a:r>
            <a:r>
              <a:rPr lang="de-DE" sz="1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дна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разновозрастная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группа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кратковременного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пребывания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детей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(3-5 </a:t>
            </a:r>
            <a:r>
              <a:rPr lang="de-DE" sz="1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часов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de-DE" sz="1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de-DE" sz="1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de-DE" sz="1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лет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06" y="3490049"/>
            <a:ext cx="4480934" cy="298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28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7560840" cy="475252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всех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детей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организуются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занятия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психологом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программе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Пескотерапия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и «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Игротерапия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 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детей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лет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занятия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подготовке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к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школе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программе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Подготовка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к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школе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Детский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центр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развития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авт</a:t>
            </a: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 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Ю.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Саломатова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9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29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роводятся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развивающие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занятия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системе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М.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Монтессори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9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детей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лет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Вместе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мамой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(1,5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часа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sz="29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детей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2-3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лет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(1,5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часа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sz="29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детей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лет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(2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часа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29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ДЦР «Майрик»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организуются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индивидуальные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занятия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9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записи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с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логопедом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детей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посещающих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другие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ДОУ. </a:t>
            </a:r>
            <a:endParaRPr lang="ru-RU" sz="29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29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детей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ОВЗ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проводятся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индивидуальные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занятия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системе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М.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Монтессори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педагогом-психологом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занятие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длится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40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минут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), и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индивидуальные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занятия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учителем-логопедом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программе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Н. В.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Нищевой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«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Образовательная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программа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дошкольного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детей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тяжелыми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нарушениями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речи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общим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недоразвитием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речи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с 3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7 </a:t>
            </a:r>
            <a:r>
              <a:rPr lang="de-DE" sz="2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лет</a:t>
            </a:r>
            <a:r>
              <a:rPr lang="de-DE" sz="2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29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89588"/>
            <a:ext cx="1368152" cy="136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9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866330"/>
          </a:xfrm>
        </p:spPr>
        <p:txBody>
          <a:bodyPr>
            <a:noAutofit/>
          </a:bodyPr>
          <a:lstStyle/>
          <a:p>
            <a:r>
              <a:rPr lang="de-DE" sz="1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Обязательная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часть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Программы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составлена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de-DE" sz="1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использованием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примерной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основной</a:t>
            </a: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образовательной</a:t>
            </a: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программы</a:t>
            </a: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дошкольного</a:t>
            </a: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de-DE" sz="1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</a:t>
            </a: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рождения</a:t>
            </a: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школы</a:t>
            </a: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 </a:t>
            </a:r>
            <a:r>
              <a:rPr lang="de-DE" sz="1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разработанной</a:t>
            </a: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</a:t>
            </a: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редакцией</a:t>
            </a: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Н.Е. </a:t>
            </a:r>
            <a:r>
              <a:rPr lang="de-DE" sz="1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Вераксы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Приоритетное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направление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развития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детского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центра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de-DE" sz="1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познавательное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развитие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дошкольников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образовательной</a:t>
            </a: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программе</a:t>
            </a: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de-DE" sz="1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Детский</a:t>
            </a: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сад</a:t>
            </a: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системе</a:t>
            </a: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Монтессори</a:t>
            </a: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/ </a:t>
            </a:r>
            <a:r>
              <a:rPr lang="de-DE" sz="1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</a:t>
            </a: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ред</a:t>
            </a: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Е.А. </a:t>
            </a:r>
            <a:r>
              <a:rPr lang="de-DE" sz="1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Хилтунен</a:t>
            </a: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 [О.Ф. </a:t>
            </a:r>
            <a:r>
              <a:rPr lang="de-DE" sz="1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Борисова</a:t>
            </a: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В.В. </a:t>
            </a:r>
            <a:r>
              <a:rPr lang="de-DE" sz="1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Михайлова</a:t>
            </a: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Е.А. </a:t>
            </a:r>
            <a:r>
              <a:rPr lang="de-DE" sz="1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Хилтунен</a:t>
            </a: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]. — М.: </a:t>
            </a:r>
            <a:r>
              <a:rPr lang="de-DE" sz="1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Издательство</a:t>
            </a: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de-DE" sz="1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Национальное</a:t>
            </a: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образование</a:t>
            </a: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 2015. – 186 с.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84984"/>
            <a:ext cx="5698976" cy="2808312"/>
          </a:xfrm>
        </p:spPr>
        <p:txBody>
          <a:bodyPr>
            <a:normAutofit fontScale="92500" lnSpcReduction="20000"/>
          </a:bodyPr>
          <a:lstStyle/>
          <a:p>
            <a:pPr marL="0" indent="0" fontAlgn="auto">
              <a:buNone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ПРОГРАММУ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РЕАЛИЗУЮТ ПЕДАГОГИЧЕСКИЕ РАБОТНИКИ</a:t>
            </a:r>
          </a:p>
          <a:p>
            <a:pPr marL="0" indent="0" fontAlgn="auto">
              <a:buNone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(ПО ШТАТНОМУ РАСПИСАНИЮ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):</a:t>
            </a:r>
          </a:p>
          <a:p>
            <a:pPr marL="0" indent="0" fontAlgn="auto">
              <a:buNone/>
            </a:pPr>
            <a:endParaRPr lang="ru-RU" sz="17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/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Воспитатель -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fontAlgn="auto"/>
            <a:r>
              <a:rPr lang="ru-RU" sz="17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монтессори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-педагог -1</a:t>
            </a:r>
            <a:endParaRPr lang="ru-RU" sz="17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/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етодист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- 1</a:t>
            </a:r>
          </a:p>
          <a:p>
            <a:pPr fontAlgn="auto"/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узыкальный руководитель -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fontAlgn="auto"/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нструктор по физической культуре -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fontAlgn="auto"/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читель-логопед -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fontAlgn="auto"/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едагог-психолог -1</a:t>
            </a:r>
            <a:endParaRPr lang="ru-RU" sz="17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/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учитель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английского языка -1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17032"/>
            <a:ext cx="3657964" cy="274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58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rmAutofit/>
          </a:bodyPr>
          <a:lstStyle/>
          <a:p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Программа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сформирована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следующих</a:t>
            </a:r>
            <a:r>
              <a:rPr lang="de-DE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принципах</a:t>
            </a:r>
            <a:r>
              <a:rPr lang="de-DE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352928" cy="5688632"/>
          </a:xfrm>
        </p:spPr>
        <p:txBody>
          <a:bodyPr>
            <a:normAutofit fontScale="25000" lnSpcReduction="20000"/>
          </a:bodyPr>
          <a:lstStyle/>
          <a:p>
            <a:r>
              <a:rPr lang="de-DE" sz="5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соответствие</a:t>
            </a:r>
            <a:r>
              <a:rPr lang="de-DE" sz="5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Программы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требованиям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ФГОС ДО,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что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определяет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её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структуру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содержание</a:t>
            </a:r>
            <a:r>
              <a:rPr lang="de-DE" sz="5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5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5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5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преемственность</a:t>
            </a:r>
            <a:r>
              <a:rPr lang="de-DE" sz="5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Программы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основными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образовательными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программами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начального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общего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предполагает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непрерывность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r>
              <a:rPr lang="de-DE" sz="5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5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5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5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самостоятельность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коллегиальность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творчество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разработке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Программы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сотрудниками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Центра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что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соответствует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нормативно-правовой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базе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системы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r>
              <a:rPr lang="de-DE" sz="5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5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5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5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реалистичность</a:t>
            </a:r>
            <a:r>
              <a:rPr lang="de-DE" sz="5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реальность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выполнения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Программы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условиях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Центра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определяют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отбор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содержания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Программы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детей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дошкольного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возраста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учётом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возрастных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особенностей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детей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дошкольного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возраста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этнокультурной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ситуации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развития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детей</a:t>
            </a:r>
            <a:r>
              <a:rPr lang="de-DE" sz="5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5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5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5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взаимодействие</a:t>
            </a:r>
            <a:r>
              <a:rPr lang="de-DE" sz="5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педагогов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Центра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родителями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законными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представителями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детей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разработке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Программы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что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подтверждает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их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роль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как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законных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участников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образовательных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отношений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детском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центре</a:t>
            </a:r>
            <a:r>
              <a:rPr lang="de-DE" sz="5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5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5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5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управляемость</a:t>
            </a:r>
            <a:r>
              <a:rPr lang="de-DE" sz="5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реализацией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Программы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предполагает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постоянное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её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регулирование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коррекцию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основе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мониторинга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образовательного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процесса</a:t>
            </a:r>
            <a:r>
              <a:rPr lang="de-DE" sz="5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5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5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5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интеграция</a:t>
            </a:r>
            <a:r>
              <a:rPr lang="de-DE" sz="5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образовательных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областей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детских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деятельностей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соответствии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возрастными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возможностями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особенностями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детей</a:t>
            </a:r>
            <a:r>
              <a:rPr lang="de-DE" sz="5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5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5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5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комплексно-тематический</a:t>
            </a:r>
            <a:r>
              <a:rPr lang="de-DE" sz="5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принцип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построения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образовательного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процесса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предусматривает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решение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программных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образовательных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задач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совместной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взрослого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детей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самостоятельной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детей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течение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всего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дня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соответствии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спецификой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дошкольного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r>
              <a:rPr lang="de-DE" sz="5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5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5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5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организация</a:t>
            </a:r>
            <a:r>
              <a:rPr lang="de-DE" sz="5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работы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детьми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условиях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разновозрастного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состава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5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детей</a:t>
            </a:r>
            <a:r>
              <a:rPr lang="de-DE" sz="5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5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1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08912" cy="511256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Обязательная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часть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Программы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составлена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использованием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примерной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основной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образовательной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программы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дошкольного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рождения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школы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разработанной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редакцией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Н.Е.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Вераксы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которая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является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инновационным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образовательным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программным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документом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дошкольных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учреждений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подготовленным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учётом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новейших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достижений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науки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практики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отечественного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зарубежного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дошкольного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Описание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образовательной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примерной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программе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соответствует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пяти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направлениям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развития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ребенка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представленным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как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образовательные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области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ФГОС ДО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Часть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программы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формируемая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участниками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образовательных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отношений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основана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применении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образовательной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программы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Детский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сад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системе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Монтессори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/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ред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Е.А.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Хилтунен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 [О.Ф.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Борисова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В.В.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Михайлова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Е.А.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Хилтунен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]. — М.: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Издательство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Национальное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образование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 2014. – 186 с.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Программа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Детский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сад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системе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Монтессори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создана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основе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педагогической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системы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известного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педагога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психолога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Марии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Монтессори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соответствии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Федеральным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государственным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образовательным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стандартом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дошкольного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Сохранив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полной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мере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ее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концептуальные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основы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Программа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вобрала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себя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новейшие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достижения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педагогической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психологической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науки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а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также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опыт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современных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отечественных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зарубежных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монтессори-педагогов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Опыт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тысяч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детских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садов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реализующих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систему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Монтессори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России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растущая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система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подготовки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монтессори-педагогов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а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также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налаженное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производство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монтессори-материалов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обеспечат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качественную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многостороннюю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поддержку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внедрении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Программы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дошкольные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организации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Программа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предназначена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использования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работе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дошкольных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образовательных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организаций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50769"/>
            <a:ext cx="1224136" cy="122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8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7200800" cy="417646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de-DE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образовательной программы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ctr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разностороннее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развитие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личности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ребёнка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учётом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его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психического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социального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развития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индивидуальных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возможностей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склонностей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общей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культуры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личности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детей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в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том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числе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ценностей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здорового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образа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жизни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развитие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их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социальных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нравственных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эстетических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интеллектуальных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физических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качеств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инициативности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самостоятельности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ответственности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ребёнка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формирования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предпосылок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учебной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создание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развивающей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образовательной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среды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которая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представляет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собой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систему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условий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социализации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индивидуализации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детей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126798"/>
            <a:ext cx="2304256" cy="255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11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1239</Words>
  <Application>Microsoft Office PowerPoint</Application>
  <PresentationFormat>Экран (4:3)</PresentationFormat>
  <Paragraphs>129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Общество с ограниченной ответственностью  «Детский центр развития «МАЙРИК» </vt:lpstr>
      <vt:lpstr>Полное название программы:  «Основная образовательная программа дошкольного  образования»  Утвержденная приказом № 9 от 31.07.2019г. </vt:lpstr>
      <vt:lpstr>     ОБРАЗОВАТЕЛЬНАЯ ПРОГРАММА ОБЕСПЕЧИВАЕТ ЦЕЛОСТНОЕ РАЗВИТИЕ ДЕТЕЙ В ВОЗРАСТЕ ОТ 2 ДО 7 ЛЕТ С УЧЕТОМ ИХ ВОЗРАСТНЫХ И ИНДИВИДУАЛЬНЫХ ОСОБЕННОСТЕЙ ПО ОСНОВНЫМ НАПРАВЛЕНИЯМ:   СОЦИАЛЬНО – КОММУНИКАТИВНОМУ,   ПОЗНАВАТЕЛЬНОМУ,   РЕЧЕВОМУ,   ХУДОЖЕСТВЕННО – ЭСТЕТИЧЕСКОМУ,    ФИЗИЧЕСКОМУ;    ДОСТИЖЕНИЕ ВОСПИТАННИКАМИ ГОТОВНОСТИ К ШКОЛЕ.      ПРОГРАММА ОХВАТЫВАЕТ ВОЗРАСТНЫЕ ПЕРИОДЫ ФИЗИЧЕСКОГО И ПСИХИЧЕСКОГО РАЗВИТИЯ ДЕТЕЙ  </vt:lpstr>
      <vt:lpstr>Презентация PowerPoint</vt:lpstr>
      <vt:lpstr>Презентация PowerPoint</vt:lpstr>
      <vt:lpstr>Обязательная часть Программы составлена с использованием примерной основной образовательной программы дошкольного образования «От рождения до школы», разработанной под редакцией Н.Е. Вераксы. Приоритетное направление развития детского центра – познавательное развитие дошкольников по образовательной программе «Детский сад по системе Монтессори» / Под ред. Е.А. Хилтунен; [О.Ф. Борисова, В.В. Михайлова, Е.А. Хилтунен]. — М.: Издательство «Национальное образование», 2015. – 186 с.  </vt:lpstr>
      <vt:lpstr>Программа сформирована на следующих принципах:</vt:lpstr>
      <vt:lpstr>Презентация PowerPoint</vt:lpstr>
      <vt:lpstr>Презентация PowerPoint</vt:lpstr>
      <vt:lpstr>Презентация PowerPoint</vt:lpstr>
      <vt:lpstr>Образовательная программа включает три основных раздела</vt:lpstr>
      <vt:lpstr>Презентация PowerPoint</vt:lpstr>
      <vt:lpstr>Образовательные области, обеспечивающие разностороннее развитие детей по ФГОС ДО</vt:lpstr>
      <vt:lpstr>Взаимодействие педагогического коллектива с семьями воспитанников </vt:lpstr>
      <vt:lpstr>Презентация PowerPoint</vt:lpstr>
      <vt:lpstr>КОНТАКТНАЯ ИНФОРМАЦИЯ: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</cp:revision>
  <dcterms:created xsi:type="dcterms:W3CDTF">2023-12-20T07:17:45Z</dcterms:created>
  <dcterms:modified xsi:type="dcterms:W3CDTF">2023-12-20T13:28:58Z</dcterms:modified>
</cp:coreProperties>
</file>